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5" r:id="rId2"/>
    <p:sldMasterId id="2147483695" r:id="rId3"/>
  </p:sldMasterIdLst>
  <p:notesMasterIdLst>
    <p:notesMasterId r:id="rId96"/>
  </p:notesMasterIdLst>
  <p:sldIdLst>
    <p:sldId id="289" r:id="rId4"/>
    <p:sldId id="258" r:id="rId5"/>
    <p:sldId id="362" r:id="rId6"/>
    <p:sldId id="298" r:id="rId7"/>
    <p:sldId id="315" r:id="rId8"/>
    <p:sldId id="317" r:id="rId9"/>
    <p:sldId id="316" r:id="rId10"/>
    <p:sldId id="319" r:id="rId11"/>
    <p:sldId id="321" r:id="rId12"/>
    <p:sldId id="320" r:id="rId13"/>
    <p:sldId id="325" r:id="rId14"/>
    <p:sldId id="329" r:id="rId15"/>
    <p:sldId id="324" r:id="rId16"/>
    <p:sldId id="326" r:id="rId17"/>
    <p:sldId id="327" r:id="rId18"/>
    <p:sldId id="328" r:id="rId19"/>
    <p:sldId id="330" r:id="rId20"/>
    <p:sldId id="257" r:id="rId21"/>
    <p:sldId id="259" r:id="rId22"/>
    <p:sldId id="260" r:id="rId23"/>
    <p:sldId id="271" r:id="rId24"/>
    <p:sldId id="272" r:id="rId25"/>
    <p:sldId id="261" r:id="rId26"/>
    <p:sldId id="266" r:id="rId27"/>
    <p:sldId id="267" r:id="rId28"/>
    <p:sldId id="377" r:id="rId29"/>
    <p:sldId id="268" r:id="rId30"/>
    <p:sldId id="364" r:id="rId31"/>
    <p:sldId id="270" r:id="rId32"/>
    <p:sldId id="273" r:id="rId33"/>
    <p:sldId id="275" r:id="rId34"/>
    <p:sldId id="277" r:id="rId35"/>
    <p:sldId id="276" r:id="rId36"/>
    <p:sldId id="278" r:id="rId37"/>
    <p:sldId id="279" r:id="rId38"/>
    <p:sldId id="376" r:id="rId39"/>
    <p:sldId id="280" r:id="rId40"/>
    <p:sldId id="281" r:id="rId41"/>
    <p:sldId id="282" r:id="rId42"/>
    <p:sldId id="286" r:id="rId43"/>
    <p:sldId id="287" r:id="rId44"/>
    <p:sldId id="296" r:id="rId45"/>
    <p:sldId id="365" r:id="rId46"/>
    <p:sldId id="366" r:id="rId47"/>
    <p:sldId id="367" r:id="rId48"/>
    <p:sldId id="368" r:id="rId49"/>
    <p:sldId id="369" r:id="rId50"/>
    <p:sldId id="370" r:id="rId51"/>
    <p:sldId id="284" r:id="rId52"/>
    <p:sldId id="297" r:id="rId53"/>
    <p:sldId id="299" r:id="rId54"/>
    <p:sldId id="300" r:id="rId55"/>
    <p:sldId id="301" r:id="rId56"/>
    <p:sldId id="302" r:id="rId57"/>
    <p:sldId id="304" r:id="rId58"/>
    <p:sldId id="305" r:id="rId59"/>
    <p:sldId id="306" r:id="rId60"/>
    <p:sldId id="307" r:id="rId61"/>
    <p:sldId id="308" r:id="rId62"/>
    <p:sldId id="309" r:id="rId63"/>
    <p:sldId id="312" r:id="rId64"/>
    <p:sldId id="313" r:id="rId65"/>
    <p:sldId id="311" r:id="rId66"/>
    <p:sldId id="310" r:id="rId67"/>
    <p:sldId id="333" r:id="rId68"/>
    <p:sldId id="332" r:id="rId69"/>
    <p:sldId id="334" r:id="rId70"/>
    <p:sldId id="337" r:id="rId71"/>
    <p:sldId id="335" r:id="rId72"/>
    <p:sldId id="340" r:id="rId73"/>
    <p:sldId id="371" r:id="rId74"/>
    <p:sldId id="372" r:id="rId75"/>
    <p:sldId id="341" r:id="rId76"/>
    <p:sldId id="342" r:id="rId77"/>
    <p:sldId id="343" r:id="rId78"/>
    <p:sldId id="344" r:id="rId79"/>
    <p:sldId id="345" r:id="rId80"/>
    <p:sldId id="347" r:id="rId81"/>
    <p:sldId id="373" r:id="rId82"/>
    <p:sldId id="374" r:id="rId83"/>
    <p:sldId id="354" r:id="rId84"/>
    <p:sldId id="356" r:id="rId85"/>
    <p:sldId id="360" r:id="rId86"/>
    <p:sldId id="358" r:id="rId87"/>
    <p:sldId id="359" r:id="rId88"/>
    <p:sldId id="357" r:id="rId89"/>
    <p:sldId id="361" r:id="rId90"/>
    <p:sldId id="351" r:id="rId91"/>
    <p:sldId id="355" r:id="rId92"/>
    <p:sldId id="348" r:id="rId93"/>
    <p:sldId id="349" r:id="rId94"/>
    <p:sldId id="375"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27"/>
    <a:srgbClr val="7A8B53"/>
    <a:srgbClr val="6D8838"/>
    <a:srgbClr val="74913B"/>
    <a:srgbClr val="EFF3EA"/>
    <a:srgbClr val="DEE7D1"/>
    <a:srgbClr val="4F6228"/>
    <a:srgbClr val="759D3F"/>
    <a:srgbClr val="9DB76D"/>
    <a:srgbClr val="BBC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7321" autoAdjust="0"/>
  </p:normalViewPr>
  <p:slideViewPr>
    <p:cSldViewPr snapToGrid="0">
      <p:cViewPr varScale="1">
        <p:scale>
          <a:sx n="51" d="100"/>
          <a:sy n="51" d="100"/>
        </p:scale>
        <p:origin x="1192" y="52"/>
      </p:cViewPr>
      <p:guideLst/>
    </p:cSldViewPr>
  </p:slideViewPr>
  <p:notesTextViewPr>
    <p:cViewPr>
      <p:scale>
        <a:sx n="1" d="1"/>
        <a:sy n="1" d="1"/>
      </p:scale>
      <p:origin x="0" y="0"/>
    </p:cViewPr>
  </p:notesTextViewPr>
  <p:sorterViewPr>
    <p:cViewPr>
      <p:scale>
        <a:sx n="70" d="100"/>
        <a:sy n="70" d="100"/>
      </p:scale>
      <p:origin x="0" y="-3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F1582-4B8F-462F-A70C-C1FCB2405463}"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en-US"/>
        </a:p>
      </dgm:t>
    </dgm:pt>
    <dgm:pt modelId="{92E3AF60-328F-4051-AAB2-A17BA6F0F301}">
      <dgm:prSet phldrT="[Text]" custT="1"/>
      <dgm:spPr>
        <a:xfrm>
          <a:off x="0" y="0"/>
          <a:ext cx="8526049" cy="1118447"/>
        </a:xfrm>
        <a:prstGeom prst="rect">
          <a:avLst/>
        </a:prstGeom>
        <a:solidFill>
          <a:srgbClr val="74903C"/>
        </a:solidFill>
        <a:ln w="25400" cap="flat" cmpd="sng" algn="ctr">
          <a:solidFill>
            <a:sysClr val="window" lastClr="FFFFFF">
              <a:hueOff val="0"/>
              <a:satOff val="0"/>
              <a:lumOff val="0"/>
              <a:alphaOff val="0"/>
            </a:sysClr>
          </a:solidFill>
          <a:prstDash val="solid"/>
        </a:ln>
        <a:effectLst/>
      </dgm:spPr>
      <dgm:t>
        <a:bodyPr/>
        <a:lstStyle/>
        <a:p>
          <a:pPr>
            <a:buNone/>
          </a:pPr>
          <a:r>
            <a:rPr lang="lv-LV" sz="1600" b="1" dirty="0">
              <a:solidFill>
                <a:sysClr val="window" lastClr="FFFFFF"/>
              </a:solidFill>
              <a:latin typeface="Verdana" panose="020B0604030504040204" pitchFamily="34" charset="0"/>
              <a:ea typeface="Verdana" panose="020B0604030504040204" pitchFamily="34" charset="0"/>
              <a:cs typeface="+mn-cs"/>
            </a:rPr>
            <a:t>Bioloģijas mācību priekšmeta obligātais saturs</a:t>
          </a:r>
          <a:endParaRPr lang="en-US" sz="1600" b="1" dirty="0">
            <a:solidFill>
              <a:sysClr val="window" lastClr="FFFFFF"/>
            </a:solidFill>
            <a:latin typeface="Verdana" panose="020B0604030504040204" pitchFamily="34" charset="0"/>
            <a:ea typeface="Verdana" panose="020B0604030504040204" pitchFamily="34" charset="0"/>
            <a:cs typeface="+mn-cs"/>
          </a:endParaRPr>
        </a:p>
      </dgm:t>
    </dgm:pt>
    <dgm:pt modelId="{E475B182-89F4-43E6-AAA0-8F90BE29FD91}" type="parTrans" cxnId="{522A34A0-05E2-469C-B378-FD66CCC98D91}">
      <dgm:prSet/>
      <dgm:spPr/>
      <dgm:t>
        <a:bodyPr/>
        <a:lstStyle/>
        <a:p>
          <a:endParaRPr lang="en-US" sz="1600">
            <a:latin typeface="Verdana" panose="020B0604030504040204" pitchFamily="34" charset="0"/>
            <a:ea typeface="Verdana" panose="020B0604030504040204" pitchFamily="34" charset="0"/>
          </a:endParaRPr>
        </a:p>
      </dgm:t>
    </dgm:pt>
    <dgm:pt modelId="{2BD260E4-44AE-4383-9FFC-7AB9821F5BAC}" type="sibTrans" cxnId="{522A34A0-05E2-469C-B378-FD66CCC98D91}">
      <dgm:prSet/>
      <dgm:spPr/>
      <dgm:t>
        <a:bodyPr/>
        <a:lstStyle/>
        <a:p>
          <a:endParaRPr lang="en-US" sz="1600">
            <a:latin typeface="Verdana" panose="020B0604030504040204" pitchFamily="34" charset="0"/>
            <a:ea typeface="Verdana" panose="020B0604030504040204" pitchFamily="34" charset="0"/>
          </a:endParaRPr>
        </a:p>
      </dgm:t>
    </dgm:pt>
    <dgm:pt modelId="{835F3AB2-1588-4FCB-AD72-2AA501E401EA}">
      <dgm:prSet phldrT="[Text]" custT="1"/>
      <dgm:spPr>
        <a:xfrm>
          <a:off x="4163" y="581592"/>
          <a:ext cx="2839240" cy="514485"/>
        </a:xfrm>
        <a:prstGeom prst="rect">
          <a:avLst/>
        </a:prstGeom>
        <a:solidFill>
          <a:srgbClr val="A9C571">
            <a:alpha val="89804"/>
          </a:srgbClr>
        </a:solidFill>
        <a:ln w="25400" cap="flat" cmpd="sng" algn="ctr">
          <a:solidFill>
            <a:srgbClr val="9BBB59">
              <a:alpha val="90000"/>
              <a:tint val="40000"/>
              <a:hueOff val="0"/>
              <a:satOff val="0"/>
              <a:lumOff val="0"/>
              <a:alphaOff val="0"/>
            </a:srgbClr>
          </a:solidFill>
          <a:prstDash val="solid"/>
        </a:ln>
        <a:effectLst/>
      </dgm:spPr>
      <dgm:t>
        <a:bodyPr/>
        <a:lstStyle/>
        <a:p>
          <a:pPr>
            <a:buNone/>
          </a:pPr>
          <a:r>
            <a:rPr lang="lv-LV"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Zināšanas </a:t>
          </a:r>
          <a:endParaRPr lang="en-US"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23C3A820-501B-4470-A012-F88BEB1DD907}" type="parTrans" cxnId="{2F049D94-CFF3-40A4-AA04-145C5EA4EDCB}">
      <dgm:prSet/>
      <dgm:spPr/>
      <dgm:t>
        <a:bodyPr/>
        <a:lstStyle/>
        <a:p>
          <a:endParaRPr lang="en-US" sz="1600">
            <a:latin typeface="Verdana" panose="020B0604030504040204" pitchFamily="34" charset="0"/>
            <a:ea typeface="Verdana" panose="020B0604030504040204" pitchFamily="34" charset="0"/>
          </a:endParaRPr>
        </a:p>
      </dgm:t>
    </dgm:pt>
    <dgm:pt modelId="{8B5C6382-4514-41D1-A585-A33E7E32CFDD}" type="sibTrans" cxnId="{2F049D94-CFF3-40A4-AA04-145C5EA4EDCB}">
      <dgm:prSet/>
      <dgm:spPr/>
      <dgm:t>
        <a:bodyPr/>
        <a:lstStyle/>
        <a:p>
          <a:endParaRPr lang="en-US" sz="1600">
            <a:latin typeface="Verdana" panose="020B0604030504040204" pitchFamily="34" charset="0"/>
            <a:ea typeface="Verdana" panose="020B0604030504040204" pitchFamily="34" charset="0"/>
          </a:endParaRPr>
        </a:p>
      </dgm:t>
    </dgm:pt>
    <dgm:pt modelId="{F785D203-00B0-4F33-AC33-6C4F95A43564}">
      <dgm:prSet phldrT="[Text]" custT="1"/>
      <dgm:spPr>
        <a:xfrm>
          <a:off x="2843404" y="581592"/>
          <a:ext cx="2839240" cy="514485"/>
        </a:xfrm>
        <a:prstGeom prst="rect">
          <a:avLst/>
        </a:prstGeom>
        <a:solidFill>
          <a:srgbClr val="A9C571">
            <a:alpha val="90000"/>
          </a:srgbClr>
        </a:solidFill>
        <a:ln w="25400" cap="flat" cmpd="sng" algn="ctr">
          <a:solidFill>
            <a:srgbClr val="9BBB59">
              <a:alpha val="90000"/>
              <a:tint val="40000"/>
              <a:hueOff val="0"/>
              <a:satOff val="0"/>
              <a:lumOff val="0"/>
              <a:alphaOff val="0"/>
            </a:srgbClr>
          </a:solidFill>
          <a:prstDash val="solid"/>
        </a:ln>
        <a:effectLst/>
      </dgm:spPr>
      <dgm:t>
        <a:bodyPr/>
        <a:lstStyle/>
        <a:p>
          <a:pPr>
            <a:buNone/>
          </a:pPr>
          <a:r>
            <a:rPr lang="lv-LV"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Prasmes</a:t>
          </a:r>
          <a:endParaRPr lang="en-US"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F34237DF-5446-4789-883D-A08A57A6E5C4}" type="parTrans" cxnId="{03C676F3-6D88-4620-BA77-F0DF9AD39A4B}">
      <dgm:prSet/>
      <dgm:spPr/>
      <dgm:t>
        <a:bodyPr/>
        <a:lstStyle/>
        <a:p>
          <a:endParaRPr lang="en-US" sz="1600">
            <a:latin typeface="Verdana" panose="020B0604030504040204" pitchFamily="34" charset="0"/>
            <a:ea typeface="Verdana" panose="020B0604030504040204" pitchFamily="34" charset="0"/>
          </a:endParaRPr>
        </a:p>
      </dgm:t>
    </dgm:pt>
    <dgm:pt modelId="{19F0288C-38AB-424F-BB9D-DFEFA38D1CF1}" type="sibTrans" cxnId="{03C676F3-6D88-4620-BA77-F0DF9AD39A4B}">
      <dgm:prSet/>
      <dgm:spPr/>
      <dgm:t>
        <a:bodyPr/>
        <a:lstStyle/>
        <a:p>
          <a:endParaRPr lang="en-US" sz="1600">
            <a:latin typeface="Verdana" panose="020B0604030504040204" pitchFamily="34" charset="0"/>
            <a:ea typeface="Verdana" panose="020B0604030504040204" pitchFamily="34" charset="0"/>
          </a:endParaRPr>
        </a:p>
      </dgm:t>
    </dgm:pt>
    <dgm:pt modelId="{96F0413E-4A4E-4421-8E64-503FEE168600}">
      <dgm:prSet phldrT="[Text]" custT="1"/>
      <dgm:spPr>
        <a:xfrm>
          <a:off x="5682644" y="581592"/>
          <a:ext cx="2839240" cy="514485"/>
        </a:xfrm>
        <a:prstGeom prst="rect">
          <a:avLst/>
        </a:prstGeom>
        <a:solidFill>
          <a:srgbClr val="A9C571">
            <a:alpha val="90000"/>
          </a:srgbClr>
        </a:solidFill>
        <a:ln w="25400" cap="flat" cmpd="sng" algn="ctr">
          <a:solidFill>
            <a:srgbClr val="9BBB59">
              <a:alpha val="90000"/>
              <a:tint val="40000"/>
              <a:hueOff val="0"/>
              <a:satOff val="0"/>
              <a:lumOff val="0"/>
              <a:alphaOff val="0"/>
            </a:srgbClr>
          </a:solidFill>
          <a:prstDash val="solid"/>
        </a:ln>
        <a:effectLst/>
      </dgm:spPr>
      <dgm:t>
        <a:bodyPr/>
        <a:lstStyle/>
        <a:p>
          <a:pPr>
            <a:buNone/>
          </a:pPr>
          <a:r>
            <a:rPr lang="lv-LV"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Attieksmes</a:t>
          </a:r>
          <a:endParaRPr lang="en-US"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20F247BD-A57C-4EA5-B183-9C67BB0CFF0C}" type="parTrans" cxnId="{D73C7192-DEDD-4767-84C4-BCF48ECD60DB}">
      <dgm:prSet/>
      <dgm:spPr/>
      <dgm:t>
        <a:bodyPr/>
        <a:lstStyle/>
        <a:p>
          <a:endParaRPr lang="en-US" sz="1600">
            <a:latin typeface="Verdana" panose="020B0604030504040204" pitchFamily="34" charset="0"/>
            <a:ea typeface="Verdana" panose="020B0604030504040204" pitchFamily="34" charset="0"/>
          </a:endParaRPr>
        </a:p>
      </dgm:t>
    </dgm:pt>
    <dgm:pt modelId="{C28E50E6-BD84-46DB-9AA3-BB3A62B2BA90}" type="sibTrans" cxnId="{D73C7192-DEDD-4767-84C4-BCF48ECD60DB}">
      <dgm:prSet/>
      <dgm:spPr/>
      <dgm:t>
        <a:bodyPr/>
        <a:lstStyle/>
        <a:p>
          <a:endParaRPr lang="en-US" sz="1600">
            <a:latin typeface="Verdana" panose="020B0604030504040204" pitchFamily="34" charset="0"/>
            <a:ea typeface="Verdana" panose="020B0604030504040204" pitchFamily="34" charset="0"/>
          </a:endParaRPr>
        </a:p>
      </dgm:t>
    </dgm:pt>
    <dgm:pt modelId="{CBD60E70-C12F-4DBC-BEFF-20AC0B12BC74}" type="pres">
      <dgm:prSet presAssocID="{6DEF1582-4B8F-462F-A70C-C1FCB2405463}" presName="Name0" presStyleCnt="0">
        <dgm:presLayoutVars>
          <dgm:dir/>
          <dgm:animLvl val="lvl"/>
          <dgm:resizeHandles val="exact"/>
        </dgm:presLayoutVars>
      </dgm:prSet>
      <dgm:spPr/>
    </dgm:pt>
    <dgm:pt modelId="{9F35BCEE-D7FF-4164-8D72-73EB2A4A5A1D}" type="pres">
      <dgm:prSet presAssocID="{92E3AF60-328F-4051-AAB2-A17BA6F0F301}" presName="boxAndChildren" presStyleCnt="0"/>
      <dgm:spPr/>
    </dgm:pt>
    <dgm:pt modelId="{47D01F5F-284A-4F17-A8B9-B103C299C9B4}" type="pres">
      <dgm:prSet presAssocID="{92E3AF60-328F-4051-AAB2-A17BA6F0F301}" presName="parentTextBox" presStyleLbl="node1" presStyleIdx="0" presStyleCnt="1"/>
      <dgm:spPr/>
    </dgm:pt>
    <dgm:pt modelId="{062A6136-CBB4-42E9-9FBE-A58114E445BA}" type="pres">
      <dgm:prSet presAssocID="{92E3AF60-328F-4051-AAB2-A17BA6F0F301}" presName="entireBox" presStyleLbl="node1" presStyleIdx="0" presStyleCnt="1"/>
      <dgm:spPr/>
    </dgm:pt>
    <dgm:pt modelId="{D8C64567-C4D9-44D4-BE25-8B3F420774CB}" type="pres">
      <dgm:prSet presAssocID="{92E3AF60-328F-4051-AAB2-A17BA6F0F301}" presName="descendantBox" presStyleCnt="0"/>
      <dgm:spPr/>
    </dgm:pt>
    <dgm:pt modelId="{9DB00BE0-10F9-40EB-A3DD-98797B59C3F9}" type="pres">
      <dgm:prSet presAssocID="{835F3AB2-1588-4FCB-AD72-2AA501E401EA}" presName="childTextBox" presStyleLbl="fgAccFollowNode1" presStyleIdx="0" presStyleCnt="3">
        <dgm:presLayoutVars>
          <dgm:bulletEnabled val="1"/>
        </dgm:presLayoutVars>
      </dgm:prSet>
      <dgm:spPr/>
    </dgm:pt>
    <dgm:pt modelId="{86EB27CE-3C6A-479A-9FBE-66E085243F2E}" type="pres">
      <dgm:prSet presAssocID="{F785D203-00B0-4F33-AC33-6C4F95A43564}" presName="childTextBox" presStyleLbl="fgAccFollowNode1" presStyleIdx="1" presStyleCnt="3">
        <dgm:presLayoutVars>
          <dgm:bulletEnabled val="1"/>
        </dgm:presLayoutVars>
      </dgm:prSet>
      <dgm:spPr/>
    </dgm:pt>
    <dgm:pt modelId="{33867DA1-F5B8-4B30-B708-A4A8E6D2958F}" type="pres">
      <dgm:prSet presAssocID="{96F0413E-4A4E-4421-8E64-503FEE168600}" presName="childTextBox" presStyleLbl="fgAccFollowNode1" presStyleIdx="2" presStyleCnt="3" custLinFactNeighborX="164" custLinFactNeighborY="12530">
        <dgm:presLayoutVars>
          <dgm:bulletEnabled val="1"/>
        </dgm:presLayoutVars>
      </dgm:prSet>
      <dgm:spPr/>
    </dgm:pt>
  </dgm:ptLst>
  <dgm:cxnLst>
    <dgm:cxn modelId="{A487D341-1769-486C-8B04-E988F7C001E6}" type="presOf" srcId="{96F0413E-4A4E-4421-8E64-503FEE168600}" destId="{33867DA1-F5B8-4B30-B708-A4A8E6D2958F}" srcOrd="0" destOrd="0" presId="urn:microsoft.com/office/officeart/2005/8/layout/process4"/>
    <dgm:cxn modelId="{1F193943-3CDE-422D-B75D-8CEB81EC8600}" type="presOf" srcId="{92E3AF60-328F-4051-AAB2-A17BA6F0F301}" destId="{062A6136-CBB4-42E9-9FBE-A58114E445BA}" srcOrd="1" destOrd="0" presId="urn:microsoft.com/office/officeart/2005/8/layout/process4"/>
    <dgm:cxn modelId="{58AF6954-59D8-452C-9F2B-616FD5F9CC61}" type="presOf" srcId="{92E3AF60-328F-4051-AAB2-A17BA6F0F301}" destId="{47D01F5F-284A-4F17-A8B9-B103C299C9B4}" srcOrd="0" destOrd="0" presId="urn:microsoft.com/office/officeart/2005/8/layout/process4"/>
    <dgm:cxn modelId="{3025EB88-B80E-4AA3-B937-82D52669E4E6}" type="presOf" srcId="{835F3AB2-1588-4FCB-AD72-2AA501E401EA}" destId="{9DB00BE0-10F9-40EB-A3DD-98797B59C3F9}" srcOrd="0" destOrd="0" presId="urn:microsoft.com/office/officeart/2005/8/layout/process4"/>
    <dgm:cxn modelId="{D73C7192-DEDD-4767-84C4-BCF48ECD60DB}" srcId="{92E3AF60-328F-4051-AAB2-A17BA6F0F301}" destId="{96F0413E-4A4E-4421-8E64-503FEE168600}" srcOrd="2" destOrd="0" parTransId="{20F247BD-A57C-4EA5-B183-9C67BB0CFF0C}" sibTransId="{C28E50E6-BD84-46DB-9AA3-BB3A62B2BA90}"/>
    <dgm:cxn modelId="{2F049D94-CFF3-40A4-AA04-145C5EA4EDCB}" srcId="{92E3AF60-328F-4051-AAB2-A17BA6F0F301}" destId="{835F3AB2-1588-4FCB-AD72-2AA501E401EA}" srcOrd="0" destOrd="0" parTransId="{23C3A820-501B-4470-A012-F88BEB1DD907}" sibTransId="{8B5C6382-4514-41D1-A585-A33E7E32CFDD}"/>
    <dgm:cxn modelId="{D8958F95-ED52-4823-AFA4-72BA36B343B0}" type="presOf" srcId="{6DEF1582-4B8F-462F-A70C-C1FCB2405463}" destId="{CBD60E70-C12F-4DBC-BEFF-20AC0B12BC74}" srcOrd="0" destOrd="0" presId="urn:microsoft.com/office/officeart/2005/8/layout/process4"/>
    <dgm:cxn modelId="{522A34A0-05E2-469C-B378-FD66CCC98D91}" srcId="{6DEF1582-4B8F-462F-A70C-C1FCB2405463}" destId="{92E3AF60-328F-4051-AAB2-A17BA6F0F301}" srcOrd="0" destOrd="0" parTransId="{E475B182-89F4-43E6-AAA0-8F90BE29FD91}" sibTransId="{2BD260E4-44AE-4383-9FFC-7AB9821F5BAC}"/>
    <dgm:cxn modelId="{C18704EA-1FBC-4CD6-BC51-091518DCF026}" type="presOf" srcId="{F785D203-00B0-4F33-AC33-6C4F95A43564}" destId="{86EB27CE-3C6A-479A-9FBE-66E085243F2E}" srcOrd="0" destOrd="0" presId="urn:microsoft.com/office/officeart/2005/8/layout/process4"/>
    <dgm:cxn modelId="{03C676F3-6D88-4620-BA77-F0DF9AD39A4B}" srcId="{92E3AF60-328F-4051-AAB2-A17BA6F0F301}" destId="{F785D203-00B0-4F33-AC33-6C4F95A43564}" srcOrd="1" destOrd="0" parTransId="{F34237DF-5446-4789-883D-A08A57A6E5C4}" sibTransId="{19F0288C-38AB-424F-BB9D-DFEFA38D1CF1}"/>
    <dgm:cxn modelId="{88D1E74F-60C1-44DF-80D8-7131A932A601}" type="presParOf" srcId="{CBD60E70-C12F-4DBC-BEFF-20AC0B12BC74}" destId="{9F35BCEE-D7FF-4164-8D72-73EB2A4A5A1D}" srcOrd="0" destOrd="0" presId="urn:microsoft.com/office/officeart/2005/8/layout/process4"/>
    <dgm:cxn modelId="{680D003A-596B-4B82-881B-EA3CBED8DCDC}" type="presParOf" srcId="{9F35BCEE-D7FF-4164-8D72-73EB2A4A5A1D}" destId="{47D01F5F-284A-4F17-A8B9-B103C299C9B4}" srcOrd="0" destOrd="0" presId="urn:microsoft.com/office/officeart/2005/8/layout/process4"/>
    <dgm:cxn modelId="{5A2F5453-417D-4B87-A1B0-16802983645D}" type="presParOf" srcId="{9F35BCEE-D7FF-4164-8D72-73EB2A4A5A1D}" destId="{062A6136-CBB4-42E9-9FBE-A58114E445BA}" srcOrd="1" destOrd="0" presId="urn:microsoft.com/office/officeart/2005/8/layout/process4"/>
    <dgm:cxn modelId="{400DBE8A-FCAA-4324-B56B-C5224C100A18}" type="presParOf" srcId="{9F35BCEE-D7FF-4164-8D72-73EB2A4A5A1D}" destId="{D8C64567-C4D9-44D4-BE25-8B3F420774CB}" srcOrd="2" destOrd="0" presId="urn:microsoft.com/office/officeart/2005/8/layout/process4"/>
    <dgm:cxn modelId="{8EC60A3B-695C-498F-A41B-2F3A1F715170}" type="presParOf" srcId="{D8C64567-C4D9-44D4-BE25-8B3F420774CB}" destId="{9DB00BE0-10F9-40EB-A3DD-98797B59C3F9}" srcOrd="0" destOrd="0" presId="urn:microsoft.com/office/officeart/2005/8/layout/process4"/>
    <dgm:cxn modelId="{6039B932-E701-42D7-91CA-6F889AE3E1E7}" type="presParOf" srcId="{D8C64567-C4D9-44D4-BE25-8B3F420774CB}" destId="{86EB27CE-3C6A-479A-9FBE-66E085243F2E}" srcOrd="1" destOrd="0" presId="urn:microsoft.com/office/officeart/2005/8/layout/process4"/>
    <dgm:cxn modelId="{8F47ED00-C78D-47BE-9F9D-FC1AB8EB46AC}" type="presParOf" srcId="{D8C64567-C4D9-44D4-BE25-8B3F420774CB}" destId="{33867DA1-F5B8-4B30-B708-A4A8E6D2958F}"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E743491-4F83-41F7-B23F-C8E61AA1BF51}" type="doc">
      <dgm:prSet loTypeId="urn:microsoft.com/office/officeart/2005/8/layout/pyramid1" loCatId="pyramid" qsTypeId="urn:microsoft.com/office/officeart/2005/8/quickstyle/simple1" qsCatId="simple" csTypeId="urn:microsoft.com/office/officeart/2005/8/colors/accent6_5" csCatId="accent6" phldr="1"/>
      <dgm:spPr/>
    </dgm:pt>
    <dgm:pt modelId="{D616F36D-ACC6-46AD-8D50-E2EC4BD20F78}">
      <dgm:prSet phldrT="[Text]" custT="1"/>
      <dgm:spPr>
        <a:solidFill>
          <a:srgbClr val="91B85C"/>
        </a:solidFill>
      </dgm:spPr>
      <dgm:t>
        <a:bodyPr/>
        <a:lstStyle/>
        <a:p>
          <a:r>
            <a:rPr lang="lv-LV" sz="2000">
              <a:latin typeface="Verdana" panose="020B0604030504040204" pitchFamily="34" charset="0"/>
              <a:ea typeface="Verdana" panose="020B0604030504040204" pitchFamily="34" charset="0"/>
            </a:rPr>
            <a:t>Lasītprasme</a:t>
          </a:r>
          <a:endParaRPr lang="en-US" sz="2000" dirty="0">
            <a:latin typeface="Verdana" panose="020B0604030504040204" pitchFamily="34" charset="0"/>
            <a:ea typeface="Verdana" panose="020B0604030504040204" pitchFamily="34" charset="0"/>
          </a:endParaRPr>
        </a:p>
      </dgm:t>
    </dgm:pt>
    <dgm:pt modelId="{6D8BAA2B-CA0A-4E85-860F-01B8268FA6BD}" type="parTrans" cxnId="{68CEFF22-FCF8-4B62-9C48-B5C515039F7F}">
      <dgm:prSet/>
      <dgm:spPr/>
      <dgm:t>
        <a:bodyPr/>
        <a:lstStyle/>
        <a:p>
          <a:endParaRPr lang="en-US" sz="2000">
            <a:latin typeface="Verdana" panose="020B0604030504040204" pitchFamily="34" charset="0"/>
            <a:ea typeface="Verdana" panose="020B0604030504040204" pitchFamily="34" charset="0"/>
          </a:endParaRPr>
        </a:p>
      </dgm:t>
    </dgm:pt>
    <dgm:pt modelId="{1EBBF6F8-AFA8-4510-AFA0-80DBEB7EC70C}" type="sibTrans" cxnId="{68CEFF22-FCF8-4B62-9C48-B5C515039F7F}">
      <dgm:prSet/>
      <dgm:spPr/>
      <dgm:t>
        <a:bodyPr/>
        <a:lstStyle/>
        <a:p>
          <a:endParaRPr lang="en-US" sz="2000">
            <a:latin typeface="Verdana" panose="020B0604030504040204" pitchFamily="34" charset="0"/>
            <a:ea typeface="Verdana" panose="020B0604030504040204" pitchFamily="34" charset="0"/>
          </a:endParaRPr>
        </a:p>
      </dgm:t>
    </dgm:pt>
    <dgm:pt modelId="{9081C93A-C32A-4EDF-8916-F5583894170B}">
      <dgm:prSet phldrT="[Text]" custT="1"/>
      <dgm:spPr>
        <a:solidFill>
          <a:srgbClr val="759D3F"/>
        </a:solidFill>
      </dgm:spPr>
      <dgm:t>
        <a:bodyPr/>
        <a:lstStyle/>
        <a:p>
          <a:r>
            <a:rPr lang="lv-LV" sz="2000" dirty="0">
              <a:latin typeface="Verdana" panose="020B0604030504040204" pitchFamily="34" charset="0"/>
              <a:ea typeface="Verdana" panose="020B0604030504040204" pitchFamily="34" charset="0"/>
            </a:rPr>
            <a:t>Pieredze</a:t>
          </a:r>
          <a:endParaRPr lang="en-US" sz="2000" dirty="0">
            <a:latin typeface="Verdana" panose="020B0604030504040204" pitchFamily="34" charset="0"/>
            <a:ea typeface="Verdana" panose="020B0604030504040204" pitchFamily="34" charset="0"/>
          </a:endParaRPr>
        </a:p>
      </dgm:t>
    </dgm:pt>
    <dgm:pt modelId="{5316B65B-DE85-4FCC-A48C-A9B13DA309B6}" type="parTrans" cxnId="{08D6BDCE-DDE1-4034-82C7-8A9D5680355A}">
      <dgm:prSet/>
      <dgm:spPr/>
      <dgm:t>
        <a:bodyPr/>
        <a:lstStyle/>
        <a:p>
          <a:endParaRPr lang="en-US"/>
        </a:p>
      </dgm:t>
    </dgm:pt>
    <dgm:pt modelId="{C7FB0FFF-68AF-42D0-8910-2D392C4C86E8}" type="sibTrans" cxnId="{08D6BDCE-DDE1-4034-82C7-8A9D5680355A}">
      <dgm:prSet/>
      <dgm:spPr/>
      <dgm:t>
        <a:bodyPr/>
        <a:lstStyle/>
        <a:p>
          <a:endParaRPr lang="en-US"/>
        </a:p>
      </dgm:t>
    </dgm:pt>
    <dgm:pt modelId="{8869A1BC-2BA0-46FD-89EF-86DD7185C896}">
      <dgm:prSet phldrT="[Text]" custT="1"/>
      <dgm:spPr>
        <a:solidFill>
          <a:srgbClr val="9DB76D"/>
        </a:solidFill>
      </dgm:spPr>
      <dgm:t>
        <a:bodyPr/>
        <a:lstStyle/>
        <a:p>
          <a:r>
            <a:rPr lang="lv-LV" sz="2000" dirty="0">
              <a:latin typeface="Verdana" panose="020B0604030504040204" pitchFamily="34" charset="0"/>
              <a:ea typeface="Verdana" panose="020B0604030504040204" pitchFamily="34" charset="0"/>
            </a:rPr>
            <a:t> Domāšanas prasmes (analīze un sintēze)</a:t>
          </a:r>
          <a:endParaRPr lang="en-US" sz="2000" dirty="0">
            <a:latin typeface="Verdana" panose="020B0604030504040204" pitchFamily="34" charset="0"/>
            <a:ea typeface="Verdana" panose="020B0604030504040204" pitchFamily="34" charset="0"/>
          </a:endParaRPr>
        </a:p>
      </dgm:t>
    </dgm:pt>
    <dgm:pt modelId="{3B7FFE10-06E8-4D7E-ABF5-21FBCE729654}" type="parTrans" cxnId="{E8B7A0F1-47D8-4949-8C6E-060BA18054A3}">
      <dgm:prSet/>
      <dgm:spPr/>
      <dgm:t>
        <a:bodyPr/>
        <a:lstStyle/>
        <a:p>
          <a:endParaRPr lang="en-US"/>
        </a:p>
      </dgm:t>
    </dgm:pt>
    <dgm:pt modelId="{D16F9E9D-2E48-4983-877D-5B1D3F38A593}" type="sibTrans" cxnId="{E8B7A0F1-47D8-4949-8C6E-060BA18054A3}">
      <dgm:prSet/>
      <dgm:spPr/>
      <dgm:t>
        <a:bodyPr/>
        <a:lstStyle/>
        <a:p>
          <a:endParaRPr lang="en-US"/>
        </a:p>
      </dgm:t>
    </dgm:pt>
    <dgm:pt modelId="{8E87FDD5-3D81-410C-A489-B1465ED7FF17}">
      <dgm:prSet phldrT="[Text]" custT="1"/>
      <dgm:spPr>
        <a:solidFill>
          <a:srgbClr val="BBCC9C"/>
        </a:solidFill>
      </dgm:spPr>
      <dgm:t>
        <a:bodyPr/>
        <a:lstStyle/>
        <a:p>
          <a:r>
            <a:rPr lang="lv-LV" sz="2000" dirty="0">
              <a:latin typeface="Verdana" panose="020B0604030504040204" pitchFamily="34" charset="0"/>
              <a:ea typeface="Verdana" panose="020B0604030504040204" pitchFamily="34" charset="0"/>
            </a:rPr>
            <a:t>Zināšanas</a:t>
          </a:r>
          <a:endParaRPr lang="en-US" sz="2000" dirty="0">
            <a:latin typeface="Verdana" panose="020B0604030504040204" pitchFamily="34" charset="0"/>
            <a:ea typeface="Verdana" panose="020B0604030504040204" pitchFamily="34" charset="0"/>
          </a:endParaRPr>
        </a:p>
      </dgm:t>
    </dgm:pt>
    <dgm:pt modelId="{A40A6BB3-21F1-43E3-8CEE-1BE8F6B734DE}" type="parTrans" cxnId="{FE948395-B339-4AD9-A7C4-4C005750EB1D}">
      <dgm:prSet/>
      <dgm:spPr/>
      <dgm:t>
        <a:bodyPr/>
        <a:lstStyle/>
        <a:p>
          <a:endParaRPr lang="en-US"/>
        </a:p>
      </dgm:t>
    </dgm:pt>
    <dgm:pt modelId="{A4FAA494-9D10-427E-970C-BC0D986EAD16}" type="sibTrans" cxnId="{FE948395-B339-4AD9-A7C4-4C005750EB1D}">
      <dgm:prSet/>
      <dgm:spPr/>
      <dgm:t>
        <a:bodyPr/>
        <a:lstStyle/>
        <a:p>
          <a:endParaRPr lang="en-US"/>
        </a:p>
      </dgm:t>
    </dgm:pt>
    <dgm:pt modelId="{C2049D66-0F05-466F-BD19-E77E25837FEE}" type="pres">
      <dgm:prSet presAssocID="{5E743491-4F83-41F7-B23F-C8E61AA1BF51}" presName="Name0" presStyleCnt="0">
        <dgm:presLayoutVars>
          <dgm:dir/>
          <dgm:animLvl val="lvl"/>
          <dgm:resizeHandles val="exact"/>
        </dgm:presLayoutVars>
      </dgm:prSet>
      <dgm:spPr/>
    </dgm:pt>
    <dgm:pt modelId="{7D3899EE-D761-4F42-922E-F12D6830A63A}" type="pres">
      <dgm:prSet presAssocID="{9081C93A-C32A-4EDF-8916-F5583894170B}" presName="Name8" presStyleCnt="0"/>
      <dgm:spPr/>
    </dgm:pt>
    <dgm:pt modelId="{5A422AAF-4829-406A-B965-AF17EA3962FA}" type="pres">
      <dgm:prSet presAssocID="{9081C93A-C32A-4EDF-8916-F5583894170B}" presName="level" presStyleLbl="node1" presStyleIdx="0" presStyleCnt="4">
        <dgm:presLayoutVars>
          <dgm:chMax val="1"/>
          <dgm:bulletEnabled val="1"/>
        </dgm:presLayoutVars>
      </dgm:prSet>
      <dgm:spPr/>
    </dgm:pt>
    <dgm:pt modelId="{D1ED04BE-D9FD-427D-820B-135CE38BF386}" type="pres">
      <dgm:prSet presAssocID="{9081C93A-C32A-4EDF-8916-F5583894170B}" presName="levelTx" presStyleLbl="revTx" presStyleIdx="0" presStyleCnt="0">
        <dgm:presLayoutVars>
          <dgm:chMax val="1"/>
          <dgm:bulletEnabled val="1"/>
        </dgm:presLayoutVars>
      </dgm:prSet>
      <dgm:spPr/>
    </dgm:pt>
    <dgm:pt modelId="{698B6389-B70C-4434-9FAB-41CE85A9A29F}" type="pres">
      <dgm:prSet presAssocID="{D616F36D-ACC6-46AD-8D50-E2EC4BD20F78}" presName="Name8" presStyleCnt="0"/>
      <dgm:spPr/>
    </dgm:pt>
    <dgm:pt modelId="{1D4C90D6-719B-4735-AB7E-BAE5F632DF86}" type="pres">
      <dgm:prSet presAssocID="{D616F36D-ACC6-46AD-8D50-E2EC4BD20F78}" presName="level" presStyleLbl="node1" presStyleIdx="1" presStyleCnt="4">
        <dgm:presLayoutVars>
          <dgm:chMax val="1"/>
          <dgm:bulletEnabled val="1"/>
        </dgm:presLayoutVars>
      </dgm:prSet>
      <dgm:spPr/>
    </dgm:pt>
    <dgm:pt modelId="{0A89CF32-D887-4287-8D6A-A1C7E724F830}" type="pres">
      <dgm:prSet presAssocID="{D616F36D-ACC6-46AD-8D50-E2EC4BD20F78}" presName="levelTx" presStyleLbl="revTx" presStyleIdx="0" presStyleCnt="0">
        <dgm:presLayoutVars>
          <dgm:chMax val="1"/>
          <dgm:bulletEnabled val="1"/>
        </dgm:presLayoutVars>
      </dgm:prSet>
      <dgm:spPr/>
    </dgm:pt>
    <dgm:pt modelId="{74AF6141-2CEC-4FCA-8BE2-A15F0E0820EE}" type="pres">
      <dgm:prSet presAssocID="{8869A1BC-2BA0-46FD-89EF-86DD7185C896}" presName="Name8" presStyleCnt="0"/>
      <dgm:spPr/>
    </dgm:pt>
    <dgm:pt modelId="{5B275F82-AB4E-48FD-A1A6-7EAD8F53DEDB}" type="pres">
      <dgm:prSet presAssocID="{8869A1BC-2BA0-46FD-89EF-86DD7185C896}" presName="level" presStyleLbl="node1" presStyleIdx="2" presStyleCnt="4">
        <dgm:presLayoutVars>
          <dgm:chMax val="1"/>
          <dgm:bulletEnabled val="1"/>
        </dgm:presLayoutVars>
      </dgm:prSet>
      <dgm:spPr/>
    </dgm:pt>
    <dgm:pt modelId="{E5699FA3-8D61-4FCB-A42F-AD42200C04E5}" type="pres">
      <dgm:prSet presAssocID="{8869A1BC-2BA0-46FD-89EF-86DD7185C896}" presName="levelTx" presStyleLbl="revTx" presStyleIdx="0" presStyleCnt="0">
        <dgm:presLayoutVars>
          <dgm:chMax val="1"/>
          <dgm:bulletEnabled val="1"/>
        </dgm:presLayoutVars>
      </dgm:prSet>
      <dgm:spPr/>
    </dgm:pt>
    <dgm:pt modelId="{44AFBCB8-18CF-48F6-BCD7-F8B1A5A8366A}" type="pres">
      <dgm:prSet presAssocID="{8E87FDD5-3D81-410C-A489-B1465ED7FF17}" presName="Name8" presStyleCnt="0"/>
      <dgm:spPr/>
    </dgm:pt>
    <dgm:pt modelId="{0EF28040-BCE6-4CB9-9DF2-53C4EB536783}" type="pres">
      <dgm:prSet presAssocID="{8E87FDD5-3D81-410C-A489-B1465ED7FF17}" presName="level" presStyleLbl="node1" presStyleIdx="3" presStyleCnt="4">
        <dgm:presLayoutVars>
          <dgm:chMax val="1"/>
          <dgm:bulletEnabled val="1"/>
        </dgm:presLayoutVars>
      </dgm:prSet>
      <dgm:spPr/>
    </dgm:pt>
    <dgm:pt modelId="{A4693488-E5FD-4EBF-B800-16B39CE0FE80}" type="pres">
      <dgm:prSet presAssocID="{8E87FDD5-3D81-410C-A489-B1465ED7FF17}" presName="levelTx" presStyleLbl="revTx" presStyleIdx="0" presStyleCnt="0">
        <dgm:presLayoutVars>
          <dgm:chMax val="1"/>
          <dgm:bulletEnabled val="1"/>
        </dgm:presLayoutVars>
      </dgm:prSet>
      <dgm:spPr/>
    </dgm:pt>
  </dgm:ptLst>
  <dgm:cxnLst>
    <dgm:cxn modelId="{68CEFF22-FCF8-4B62-9C48-B5C515039F7F}" srcId="{5E743491-4F83-41F7-B23F-C8E61AA1BF51}" destId="{D616F36D-ACC6-46AD-8D50-E2EC4BD20F78}" srcOrd="1" destOrd="0" parTransId="{6D8BAA2B-CA0A-4E85-860F-01B8268FA6BD}" sibTransId="{1EBBF6F8-AFA8-4510-AFA0-80DBEB7EC70C}"/>
    <dgm:cxn modelId="{44EF092D-BA1D-42CA-9D8D-F304869346CA}" type="presOf" srcId="{8869A1BC-2BA0-46FD-89EF-86DD7185C896}" destId="{5B275F82-AB4E-48FD-A1A6-7EAD8F53DEDB}" srcOrd="0" destOrd="0" presId="urn:microsoft.com/office/officeart/2005/8/layout/pyramid1"/>
    <dgm:cxn modelId="{8A614485-7EA8-4CDA-ABEB-F33491D25BF7}" type="presOf" srcId="{8869A1BC-2BA0-46FD-89EF-86DD7185C896}" destId="{E5699FA3-8D61-4FCB-A42F-AD42200C04E5}" srcOrd="1" destOrd="0" presId="urn:microsoft.com/office/officeart/2005/8/layout/pyramid1"/>
    <dgm:cxn modelId="{FE948395-B339-4AD9-A7C4-4C005750EB1D}" srcId="{5E743491-4F83-41F7-B23F-C8E61AA1BF51}" destId="{8E87FDD5-3D81-410C-A489-B1465ED7FF17}" srcOrd="3" destOrd="0" parTransId="{A40A6BB3-21F1-43E3-8CEE-1BE8F6B734DE}" sibTransId="{A4FAA494-9D10-427E-970C-BC0D986EAD16}"/>
    <dgm:cxn modelId="{0C5DF0B2-2381-4464-9978-1D797DDF8BBA}" type="presOf" srcId="{9081C93A-C32A-4EDF-8916-F5583894170B}" destId="{5A422AAF-4829-406A-B965-AF17EA3962FA}" srcOrd="0" destOrd="0" presId="urn:microsoft.com/office/officeart/2005/8/layout/pyramid1"/>
    <dgm:cxn modelId="{18FE8FBC-D3B3-4507-B026-1888F0EF8769}" type="presOf" srcId="{8E87FDD5-3D81-410C-A489-B1465ED7FF17}" destId="{A4693488-E5FD-4EBF-B800-16B39CE0FE80}" srcOrd="1" destOrd="0" presId="urn:microsoft.com/office/officeart/2005/8/layout/pyramid1"/>
    <dgm:cxn modelId="{08D6BDCE-DDE1-4034-82C7-8A9D5680355A}" srcId="{5E743491-4F83-41F7-B23F-C8E61AA1BF51}" destId="{9081C93A-C32A-4EDF-8916-F5583894170B}" srcOrd="0" destOrd="0" parTransId="{5316B65B-DE85-4FCC-A48C-A9B13DA309B6}" sibTransId="{C7FB0FFF-68AF-42D0-8910-2D392C4C86E8}"/>
    <dgm:cxn modelId="{798634E4-40FF-46E1-A514-446258A3C946}" type="presOf" srcId="{5E743491-4F83-41F7-B23F-C8E61AA1BF51}" destId="{C2049D66-0F05-466F-BD19-E77E25837FEE}" srcOrd="0" destOrd="0" presId="urn:microsoft.com/office/officeart/2005/8/layout/pyramid1"/>
    <dgm:cxn modelId="{84CC59E4-FCBB-40DD-848F-A58D6D04EAB1}" type="presOf" srcId="{D616F36D-ACC6-46AD-8D50-E2EC4BD20F78}" destId="{1D4C90D6-719B-4735-AB7E-BAE5F632DF86}" srcOrd="0" destOrd="0" presId="urn:microsoft.com/office/officeart/2005/8/layout/pyramid1"/>
    <dgm:cxn modelId="{36AD1AE5-C376-4984-AC10-23F64A6F9A4B}" type="presOf" srcId="{D616F36D-ACC6-46AD-8D50-E2EC4BD20F78}" destId="{0A89CF32-D887-4287-8D6A-A1C7E724F830}" srcOrd="1" destOrd="0" presId="urn:microsoft.com/office/officeart/2005/8/layout/pyramid1"/>
    <dgm:cxn modelId="{05AECEE7-EFD1-465A-BFBF-BFF07FE7D6C2}" type="presOf" srcId="{9081C93A-C32A-4EDF-8916-F5583894170B}" destId="{D1ED04BE-D9FD-427D-820B-135CE38BF386}" srcOrd="1" destOrd="0" presId="urn:microsoft.com/office/officeart/2005/8/layout/pyramid1"/>
    <dgm:cxn modelId="{B7153FEA-57F1-47D1-BACD-DD2A12561085}" type="presOf" srcId="{8E87FDD5-3D81-410C-A489-B1465ED7FF17}" destId="{0EF28040-BCE6-4CB9-9DF2-53C4EB536783}" srcOrd="0" destOrd="0" presId="urn:microsoft.com/office/officeart/2005/8/layout/pyramid1"/>
    <dgm:cxn modelId="{E8B7A0F1-47D8-4949-8C6E-060BA18054A3}" srcId="{5E743491-4F83-41F7-B23F-C8E61AA1BF51}" destId="{8869A1BC-2BA0-46FD-89EF-86DD7185C896}" srcOrd="2" destOrd="0" parTransId="{3B7FFE10-06E8-4D7E-ABF5-21FBCE729654}" sibTransId="{D16F9E9D-2E48-4983-877D-5B1D3F38A593}"/>
    <dgm:cxn modelId="{2588707B-3F4F-4CB2-9057-727F86EC451F}" type="presParOf" srcId="{C2049D66-0F05-466F-BD19-E77E25837FEE}" destId="{7D3899EE-D761-4F42-922E-F12D6830A63A}" srcOrd="0" destOrd="0" presId="urn:microsoft.com/office/officeart/2005/8/layout/pyramid1"/>
    <dgm:cxn modelId="{0ED4E1EE-5E91-4744-884F-BB187D910950}" type="presParOf" srcId="{7D3899EE-D761-4F42-922E-F12D6830A63A}" destId="{5A422AAF-4829-406A-B965-AF17EA3962FA}" srcOrd="0" destOrd="0" presId="urn:microsoft.com/office/officeart/2005/8/layout/pyramid1"/>
    <dgm:cxn modelId="{2ED319B9-8991-45E5-A637-25CCCD2C0BA8}" type="presParOf" srcId="{7D3899EE-D761-4F42-922E-F12D6830A63A}" destId="{D1ED04BE-D9FD-427D-820B-135CE38BF386}" srcOrd="1" destOrd="0" presId="urn:microsoft.com/office/officeart/2005/8/layout/pyramid1"/>
    <dgm:cxn modelId="{657780BA-8D55-41C0-B973-C4E1C850BAC6}" type="presParOf" srcId="{C2049D66-0F05-466F-BD19-E77E25837FEE}" destId="{698B6389-B70C-4434-9FAB-41CE85A9A29F}" srcOrd="1" destOrd="0" presId="urn:microsoft.com/office/officeart/2005/8/layout/pyramid1"/>
    <dgm:cxn modelId="{62C74F7C-ACA4-4A6E-B377-0D7EA2D706D7}" type="presParOf" srcId="{698B6389-B70C-4434-9FAB-41CE85A9A29F}" destId="{1D4C90D6-719B-4735-AB7E-BAE5F632DF86}" srcOrd="0" destOrd="0" presId="urn:microsoft.com/office/officeart/2005/8/layout/pyramid1"/>
    <dgm:cxn modelId="{AE35D4FA-8D83-4C0D-AE5A-C9700C157C2E}" type="presParOf" srcId="{698B6389-B70C-4434-9FAB-41CE85A9A29F}" destId="{0A89CF32-D887-4287-8D6A-A1C7E724F830}" srcOrd="1" destOrd="0" presId="urn:microsoft.com/office/officeart/2005/8/layout/pyramid1"/>
    <dgm:cxn modelId="{F1461E66-4F42-4574-892B-A4EBCDDB7910}" type="presParOf" srcId="{C2049D66-0F05-466F-BD19-E77E25837FEE}" destId="{74AF6141-2CEC-4FCA-8BE2-A15F0E0820EE}" srcOrd="2" destOrd="0" presId="urn:microsoft.com/office/officeart/2005/8/layout/pyramid1"/>
    <dgm:cxn modelId="{6DA708E3-242B-4B74-B3D4-3743919CB3BB}" type="presParOf" srcId="{74AF6141-2CEC-4FCA-8BE2-A15F0E0820EE}" destId="{5B275F82-AB4E-48FD-A1A6-7EAD8F53DEDB}" srcOrd="0" destOrd="0" presId="urn:microsoft.com/office/officeart/2005/8/layout/pyramid1"/>
    <dgm:cxn modelId="{29A08803-E970-4BE0-BE0D-6CAA2F1EF62E}" type="presParOf" srcId="{74AF6141-2CEC-4FCA-8BE2-A15F0E0820EE}" destId="{E5699FA3-8D61-4FCB-A42F-AD42200C04E5}" srcOrd="1" destOrd="0" presId="urn:microsoft.com/office/officeart/2005/8/layout/pyramid1"/>
    <dgm:cxn modelId="{BA9D2304-F6A2-40BA-82CC-2C422C2F4353}" type="presParOf" srcId="{C2049D66-0F05-466F-BD19-E77E25837FEE}" destId="{44AFBCB8-18CF-48F6-BCD7-F8B1A5A8366A}" srcOrd="3" destOrd="0" presId="urn:microsoft.com/office/officeart/2005/8/layout/pyramid1"/>
    <dgm:cxn modelId="{4415796B-3761-4F8D-8962-5AB751A30AAA}" type="presParOf" srcId="{44AFBCB8-18CF-48F6-BCD7-F8B1A5A8366A}" destId="{0EF28040-BCE6-4CB9-9DF2-53C4EB536783}" srcOrd="0" destOrd="0" presId="urn:microsoft.com/office/officeart/2005/8/layout/pyramid1"/>
    <dgm:cxn modelId="{22EBBC40-8EA4-457F-A148-0DC6F5AC26D1}" type="presParOf" srcId="{44AFBCB8-18CF-48F6-BCD7-F8B1A5A8366A}" destId="{A4693488-E5FD-4EBF-B800-16B39CE0FE8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93EBCF8-8920-43E3-B106-8FAAD7FF5406}" type="doc">
      <dgm:prSet loTypeId="urn:microsoft.com/office/officeart/2005/8/layout/gear1" loCatId="process" qsTypeId="urn:microsoft.com/office/officeart/2005/8/quickstyle/simple1" qsCatId="simple" csTypeId="urn:microsoft.com/office/officeart/2005/8/colors/accent3_4" csCatId="accent3" phldr="1"/>
      <dgm:spPr/>
    </dgm:pt>
    <dgm:pt modelId="{1A218B8B-F929-43E7-BF73-F059B6F8EA18}">
      <dgm:prSet phldrT="[Text]"/>
      <dgm:spPr>
        <a:xfrm>
          <a:off x="2182091" y="552053"/>
          <a:ext cx="1535905" cy="1535905"/>
        </a:xfrm>
        <a:prstGeom prst="gear9">
          <a:avLst/>
        </a:prstGeom>
        <a:solidFill>
          <a:srgbClr val="9BBB59">
            <a:shade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endParaRPr lang="en-US" dirty="0">
            <a:solidFill>
              <a:sysClr val="window" lastClr="FFFFFF"/>
            </a:solidFill>
            <a:latin typeface="Times New Roman"/>
            <a:ea typeface="+mn-ea"/>
            <a:cs typeface="+mn-cs"/>
          </a:endParaRPr>
        </a:p>
      </dgm:t>
    </dgm:pt>
    <dgm:pt modelId="{980215DF-229A-44FA-B77B-D04E56FB9E3D}" type="parTrans" cxnId="{FC29BAA3-C894-43A0-B7F7-C09D5B05A0CD}">
      <dgm:prSet/>
      <dgm:spPr/>
      <dgm:t>
        <a:bodyPr/>
        <a:lstStyle/>
        <a:p>
          <a:endParaRPr lang="en-US"/>
        </a:p>
      </dgm:t>
    </dgm:pt>
    <dgm:pt modelId="{C722A625-5D0C-4625-93C1-C72F7D56AB74}" type="sibTrans" cxnId="{FC29BAA3-C894-43A0-B7F7-C09D5B05A0CD}">
      <dgm:prSet/>
      <dgm:spPr>
        <a:xfrm rot="5565917">
          <a:off x="1662796" y="878002"/>
          <a:ext cx="1965958" cy="1965958"/>
        </a:xfrm>
        <a:prstGeom prst="circularArrow">
          <a:avLst>
            <a:gd name="adj1" fmla="val 4687"/>
            <a:gd name="adj2" fmla="val 299029"/>
            <a:gd name="adj3" fmla="val 2469556"/>
            <a:gd name="adj4" fmla="val 15965607"/>
            <a:gd name="adj5" fmla="val 5469"/>
          </a:avLst>
        </a:prstGeom>
        <a:solidFill>
          <a:sysClr val="window" lastClr="FFFFFF"/>
        </a:solidFill>
        <a:ln>
          <a:solidFill>
            <a:sysClr val="window" lastClr="FFFFFF"/>
          </a:solidFill>
        </a:ln>
        <a:effectLst/>
      </dgm:spPr>
      <dgm:t>
        <a:bodyPr/>
        <a:lstStyle/>
        <a:p>
          <a:endParaRPr lang="en-US"/>
        </a:p>
      </dgm:t>
    </dgm:pt>
    <dgm:pt modelId="{0197615C-0EA5-4F0E-AB34-134964E0F0AC}">
      <dgm:prSet phldrT="[Text]"/>
      <dgm:spPr>
        <a:xfrm>
          <a:off x="707886" y="1648568"/>
          <a:ext cx="1117022" cy="1117022"/>
        </a:xfrm>
        <a:prstGeom prst="gear6">
          <a:avLst/>
        </a:prstGeom>
        <a:solidFill>
          <a:srgbClr val="9BBB59">
            <a:shade val="50000"/>
            <a:hueOff val="178371"/>
            <a:satOff val="-2846"/>
            <a:lumOff val="27405"/>
            <a:alphaOff val="0"/>
          </a:srgbClr>
        </a:solidFill>
        <a:ln w="25400" cap="flat" cmpd="sng" algn="ctr">
          <a:solidFill>
            <a:sysClr val="window" lastClr="FFFFFF">
              <a:hueOff val="0"/>
              <a:satOff val="0"/>
              <a:lumOff val="0"/>
              <a:alphaOff val="0"/>
            </a:sysClr>
          </a:solidFill>
          <a:prstDash val="solid"/>
        </a:ln>
        <a:effectLst/>
      </dgm:spPr>
      <dgm:t>
        <a:bodyPr/>
        <a:lstStyle/>
        <a:p>
          <a:pPr>
            <a:buNone/>
          </a:pPr>
          <a:endParaRPr lang="en-US" dirty="0">
            <a:solidFill>
              <a:sysClr val="window" lastClr="FFFFFF"/>
            </a:solidFill>
            <a:latin typeface="Times New Roman"/>
            <a:ea typeface="+mn-ea"/>
            <a:cs typeface="+mn-cs"/>
          </a:endParaRPr>
        </a:p>
      </dgm:t>
    </dgm:pt>
    <dgm:pt modelId="{09900C6E-1268-4E16-A463-8A829141F7B0}" type="parTrans" cxnId="{A4F6F89C-F8BC-4991-AFB7-FA146167ABF9}">
      <dgm:prSet/>
      <dgm:spPr/>
      <dgm:t>
        <a:bodyPr/>
        <a:lstStyle/>
        <a:p>
          <a:endParaRPr lang="en-US"/>
        </a:p>
      </dgm:t>
    </dgm:pt>
    <dgm:pt modelId="{5FB5C9D6-A1ED-4217-B1B3-3FC8FEC73C11}" type="sibTrans" cxnId="{A4F6F89C-F8BC-4991-AFB7-FA146167ABF9}">
      <dgm:prSet/>
      <dgm:spPr>
        <a:xfrm rot="19143404">
          <a:off x="193019" y="643908"/>
          <a:ext cx="1428391" cy="1428391"/>
        </a:xfrm>
        <a:prstGeom prst="leftCircularArrow">
          <a:avLst>
            <a:gd name="adj1" fmla="val 6452"/>
            <a:gd name="adj2" fmla="val 429999"/>
            <a:gd name="adj3" fmla="val 10489124"/>
            <a:gd name="adj4" fmla="val 14837806"/>
            <a:gd name="adj5" fmla="val 7527"/>
          </a:avLst>
        </a:prstGeom>
        <a:solidFill>
          <a:sysClr val="window" lastClr="FFFFFF"/>
        </a:solidFill>
        <a:ln>
          <a:solidFill>
            <a:sysClr val="window" lastClr="FFFFFF"/>
          </a:solidFill>
        </a:ln>
        <a:effectLst/>
      </dgm:spPr>
      <dgm:t>
        <a:bodyPr/>
        <a:lstStyle/>
        <a:p>
          <a:endParaRPr lang="en-US"/>
        </a:p>
      </dgm:t>
    </dgm:pt>
    <dgm:pt modelId="{9BBBA604-9CDA-4FFA-A055-A15DF5D1C8E2}">
      <dgm:prSet phldrT="[Text]"/>
      <dgm:spPr>
        <a:xfrm rot="20700000">
          <a:off x="379298" y="122986"/>
          <a:ext cx="1094453" cy="1094453"/>
        </a:xfrm>
        <a:prstGeom prst="gear6">
          <a:avLst/>
        </a:prstGeom>
        <a:solidFill>
          <a:srgbClr val="9BBB59">
            <a:shade val="50000"/>
            <a:hueOff val="178371"/>
            <a:satOff val="-2846"/>
            <a:lumOff val="27405"/>
            <a:alphaOff val="0"/>
          </a:srgbClr>
        </a:solidFill>
        <a:ln w="25400" cap="flat" cmpd="sng" algn="ctr">
          <a:solidFill>
            <a:sysClr val="window" lastClr="FFFFFF">
              <a:hueOff val="0"/>
              <a:satOff val="0"/>
              <a:lumOff val="0"/>
              <a:alphaOff val="0"/>
            </a:sysClr>
          </a:solidFill>
          <a:prstDash val="solid"/>
        </a:ln>
        <a:effectLst/>
      </dgm:spPr>
      <dgm:t>
        <a:bodyPr/>
        <a:lstStyle/>
        <a:p>
          <a:pPr>
            <a:buNone/>
          </a:pPr>
          <a:endParaRPr lang="en-US" dirty="0">
            <a:solidFill>
              <a:sysClr val="window" lastClr="FFFFFF"/>
            </a:solidFill>
            <a:latin typeface="Times New Roman"/>
            <a:ea typeface="+mn-ea"/>
            <a:cs typeface="+mn-cs"/>
          </a:endParaRPr>
        </a:p>
      </dgm:t>
    </dgm:pt>
    <dgm:pt modelId="{BDA2695E-2DF1-4448-B746-705D1AECDE11}" type="parTrans" cxnId="{3F89CACB-A570-4883-9390-B159ED482394}">
      <dgm:prSet/>
      <dgm:spPr/>
      <dgm:t>
        <a:bodyPr/>
        <a:lstStyle/>
        <a:p>
          <a:endParaRPr lang="en-US"/>
        </a:p>
      </dgm:t>
    </dgm:pt>
    <dgm:pt modelId="{7B4A77FF-1D7F-422B-BEFA-04E74C677D16}" type="sibTrans" cxnId="{3F89CACB-A570-4883-9390-B159ED482394}">
      <dgm:prSet/>
      <dgm:spPr>
        <a:xfrm rot="5660044">
          <a:off x="983614" y="-130630"/>
          <a:ext cx="1559160" cy="2158272"/>
        </a:xfrm>
        <a:prstGeom prst="circularArrow">
          <a:avLst>
            <a:gd name="adj1" fmla="val 5984"/>
            <a:gd name="adj2" fmla="val 394124"/>
            <a:gd name="adj3" fmla="val 13313824"/>
            <a:gd name="adj4" fmla="val 10508221"/>
            <a:gd name="adj5" fmla="val 6981"/>
          </a:avLst>
        </a:prstGeom>
        <a:solidFill>
          <a:sysClr val="window" lastClr="FFFFFF"/>
        </a:solidFill>
        <a:ln>
          <a:solidFill>
            <a:sysClr val="window" lastClr="FFFFFF"/>
          </a:solidFill>
        </a:ln>
        <a:effectLst/>
      </dgm:spPr>
      <dgm:t>
        <a:bodyPr/>
        <a:lstStyle/>
        <a:p>
          <a:endParaRPr lang="en-US"/>
        </a:p>
      </dgm:t>
    </dgm:pt>
    <dgm:pt modelId="{C0454D8A-B977-43AF-A976-729A10C93A35}" type="pres">
      <dgm:prSet presAssocID="{993EBCF8-8920-43E3-B106-8FAAD7FF5406}" presName="composite" presStyleCnt="0">
        <dgm:presLayoutVars>
          <dgm:chMax val="3"/>
          <dgm:animLvl val="lvl"/>
          <dgm:resizeHandles val="exact"/>
        </dgm:presLayoutVars>
      </dgm:prSet>
      <dgm:spPr/>
    </dgm:pt>
    <dgm:pt modelId="{C4268BB1-2E4D-4A45-80D0-C7DBCBCE1588}" type="pres">
      <dgm:prSet presAssocID="{1A218B8B-F929-43E7-BF73-F059B6F8EA18}" presName="gear1" presStyleLbl="node1" presStyleIdx="0" presStyleCnt="3" custLinFactNeighborX="-10255" custLinFactNeighborY="-45875">
        <dgm:presLayoutVars>
          <dgm:chMax val="1"/>
          <dgm:bulletEnabled val="1"/>
        </dgm:presLayoutVars>
      </dgm:prSet>
      <dgm:spPr/>
    </dgm:pt>
    <dgm:pt modelId="{ED9CEC56-195D-457A-A87B-9B1B667E8588}" type="pres">
      <dgm:prSet presAssocID="{1A218B8B-F929-43E7-BF73-F059B6F8EA18}" presName="gear1srcNode" presStyleLbl="node1" presStyleIdx="0" presStyleCnt="3"/>
      <dgm:spPr/>
    </dgm:pt>
    <dgm:pt modelId="{B79D4D0D-696F-4E67-B1C6-076F19CD4AAD}" type="pres">
      <dgm:prSet presAssocID="{1A218B8B-F929-43E7-BF73-F059B6F8EA18}" presName="gear1dstNode" presStyleLbl="node1" presStyleIdx="0" presStyleCnt="3"/>
      <dgm:spPr/>
    </dgm:pt>
    <dgm:pt modelId="{C971BA92-2448-4614-870B-21896166C97B}" type="pres">
      <dgm:prSet presAssocID="{0197615C-0EA5-4F0E-AB34-134964E0F0AC}" presName="gear2" presStyleLbl="node1" presStyleIdx="1" presStyleCnt="3" custLinFactNeighborX="-66077" custLinFactNeighborY="67586">
        <dgm:presLayoutVars>
          <dgm:chMax val="1"/>
          <dgm:bulletEnabled val="1"/>
        </dgm:presLayoutVars>
      </dgm:prSet>
      <dgm:spPr/>
    </dgm:pt>
    <dgm:pt modelId="{2A35647D-E6A8-4559-BE68-5096573FB115}" type="pres">
      <dgm:prSet presAssocID="{0197615C-0EA5-4F0E-AB34-134964E0F0AC}" presName="gear2srcNode" presStyleLbl="node1" presStyleIdx="1" presStyleCnt="3"/>
      <dgm:spPr/>
    </dgm:pt>
    <dgm:pt modelId="{B0442EF6-EF65-482B-BC2B-991A416991F7}" type="pres">
      <dgm:prSet presAssocID="{0197615C-0EA5-4F0E-AB34-134964E0F0AC}" presName="gear2dstNode" presStyleLbl="node1" presStyleIdx="1" presStyleCnt="3"/>
      <dgm:spPr/>
    </dgm:pt>
    <dgm:pt modelId="{59ED3C87-B1D0-491F-AE6F-19954C2E0410}" type="pres">
      <dgm:prSet presAssocID="{9BBBA604-9CDA-4FFA-A055-A15DF5D1C8E2}" presName="gear3" presStyleLbl="node1" presStyleIdx="2" presStyleCnt="3" custLinFactX="-26253" custLinFactNeighborX="-100000" custLinFactNeighborY="-14170"/>
      <dgm:spPr/>
    </dgm:pt>
    <dgm:pt modelId="{183E8E6E-03E4-4FA7-969E-B55109531728}" type="pres">
      <dgm:prSet presAssocID="{9BBBA604-9CDA-4FFA-A055-A15DF5D1C8E2}" presName="gear3tx" presStyleLbl="node1" presStyleIdx="2" presStyleCnt="3">
        <dgm:presLayoutVars>
          <dgm:chMax val="1"/>
          <dgm:bulletEnabled val="1"/>
        </dgm:presLayoutVars>
      </dgm:prSet>
      <dgm:spPr/>
    </dgm:pt>
    <dgm:pt modelId="{C2D19607-0270-4C40-990B-1D9F889E1211}" type="pres">
      <dgm:prSet presAssocID="{9BBBA604-9CDA-4FFA-A055-A15DF5D1C8E2}" presName="gear3srcNode" presStyleLbl="node1" presStyleIdx="2" presStyleCnt="3"/>
      <dgm:spPr/>
    </dgm:pt>
    <dgm:pt modelId="{B9B5D539-12FC-4BC0-B880-E6CACBD96E19}" type="pres">
      <dgm:prSet presAssocID="{9BBBA604-9CDA-4FFA-A055-A15DF5D1C8E2}" presName="gear3dstNode" presStyleLbl="node1" presStyleIdx="2" presStyleCnt="3"/>
      <dgm:spPr/>
    </dgm:pt>
    <dgm:pt modelId="{4BB84263-AB6B-4FE5-AFA3-D993F352EA88}" type="pres">
      <dgm:prSet presAssocID="{C722A625-5D0C-4625-93C1-C72F7D56AB74}" presName="connector1" presStyleLbl="sibTrans2D1" presStyleIdx="0" presStyleCnt="3" custAng="5565917" custLinFactNeighborX="-27670" custLinFactNeighborY="-7891"/>
      <dgm:spPr/>
    </dgm:pt>
    <dgm:pt modelId="{1DC54273-B67D-4BCF-BFEF-FAD22930CFBF}" type="pres">
      <dgm:prSet presAssocID="{5FB5C9D6-A1ED-4217-B1B3-3FC8FEC73C11}" presName="connector2" presStyleLbl="sibTrans2D1" presStyleIdx="1" presStyleCnt="3" custAng="19143404" custLinFactNeighborX="-73869" custLinFactNeighborY="-600"/>
      <dgm:spPr/>
    </dgm:pt>
    <dgm:pt modelId="{BF8D450E-0545-49E5-A20E-F6779E3CD262}" type="pres">
      <dgm:prSet presAssocID="{7B4A77FF-1D7F-422B-BEFA-04E74C677D16}" presName="connector3" presStyleLbl="sibTrans2D1" presStyleIdx="2" presStyleCnt="3" custAng="5660044" custScaleX="101238" custScaleY="140139" custLinFactNeighborX="-53589" custLinFactNeighborY="18777"/>
      <dgm:spPr/>
    </dgm:pt>
  </dgm:ptLst>
  <dgm:cxnLst>
    <dgm:cxn modelId="{97563E05-5F2B-4D53-9C57-279EA8127F0E}" type="presOf" srcId="{9BBBA604-9CDA-4FFA-A055-A15DF5D1C8E2}" destId="{B9B5D539-12FC-4BC0-B880-E6CACBD96E19}" srcOrd="3" destOrd="0" presId="urn:microsoft.com/office/officeart/2005/8/layout/gear1"/>
    <dgm:cxn modelId="{6C78350B-8591-44F1-9254-70E2BFF18C83}" type="presOf" srcId="{9BBBA604-9CDA-4FFA-A055-A15DF5D1C8E2}" destId="{183E8E6E-03E4-4FA7-969E-B55109531728}" srcOrd="1" destOrd="0" presId="urn:microsoft.com/office/officeart/2005/8/layout/gear1"/>
    <dgm:cxn modelId="{4D363420-DFC7-41CD-9071-6AF5D73B9A8F}" type="presOf" srcId="{5FB5C9D6-A1ED-4217-B1B3-3FC8FEC73C11}" destId="{1DC54273-B67D-4BCF-BFEF-FAD22930CFBF}" srcOrd="0" destOrd="0" presId="urn:microsoft.com/office/officeart/2005/8/layout/gear1"/>
    <dgm:cxn modelId="{E42F0B3F-DF6D-40A9-83EE-3A639F5BC371}" type="presOf" srcId="{1A218B8B-F929-43E7-BF73-F059B6F8EA18}" destId="{B79D4D0D-696F-4E67-B1C6-076F19CD4AAD}" srcOrd="2" destOrd="0" presId="urn:microsoft.com/office/officeart/2005/8/layout/gear1"/>
    <dgm:cxn modelId="{25014C83-A81B-4A0E-A3A6-55A4AF07858A}" type="presOf" srcId="{0197615C-0EA5-4F0E-AB34-134964E0F0AC}" destId="{B0442EF6-EF65-482B-BC2B-991A416991F7}" srcOrd="2" destOrd="0" presId="urn:microsoft.com/office/officeart/2005/8/layout/gear1"/>
    <dgm:cxn modelId="{A4F6F89C-F8BC-4991-AFB7-FA146167ABF9}" srcId="{993EBCF8-8920-43E3-B106-8FAAD7FF5406}" destId="{0197615C-0EA5-4F0E-AB34-134964E0F0AC}" srcOrd="1" destOrd="0" parTransId="{09900C6E-1268-4E16-A463-8A829141F7B0}" sibTransId="{5FB5C9D6-A1ED-4217-B1B3-3FC8FEC73C11}"/>
    <dgm:cxn modelId="{FC29BAA3-C894-43A0-B7F7-C09D5B05A0CD}" srcId="{993EBCF8-8920-43E3-B106-8FAAD7FF5406}" destId="{1A218B8B-F929-43E7-BF73-F059B6F8EA18}" srcOrd="0" destOrd="0" parTransId="{980215DF-229A-44FA-B77B-D04E56FB9E3D}" sibTransId="{C722A625-5D0C-4625-93C1-C72F7D56AB74}"/>
    <dgm:cxn modelId="{1FFB64A7-11E5-43D4-99C0-C26837079A3C}" type="presOf" srcId="{0197615C-0EA5-4F0E-AB34-134964E0F0AC}" destId="{2A35647D-E6A8-4559-BE68-5096573FB115}" srcOrd="1" destOrd="0" presId="urn:microsoft.com/office/officeart/2005/8/layout/gear1"/>
    <dgm:cxn modelId="{334AB7A7-C49E-4F02-AAC0-03B47F065BA4}" type="presOf" srcId="{C722A625-5D0C-4625-93C1-C72F7D56AB74}" destId="{4BB84263-AB6B-4FE5-AFA3-D993F352EA88}" srcOrd="0" destOrd="0" presId="urn:microsoft.com/office/officeart/2005/8/layout/gear1"/>
    <dgm:cxn modelId="{1ABA4CAA-87C3-4A94-8A51-374BE52BD999}" type="presOf" srcId="{9BBBA604-9CDA-4FFA-A055-A15DF5D1C8E2}" destId="{59ED3C87-B1D0-491F-AE6F-19954C2E0410}" srcOrd="0" destOrd="0" presId="urn:microsoft.com/office/officeart/2005/8/layout/gear1"/>
    <dgm:cxn modelId="{43600EB8-6EAF-48F9-8DEE-A0C1BA55D497}" type="presOf" srcId="{7B4A77FF-1D7F-422B-BEFA-04E74C677D16}" destId="{BF8D450E-0545-49E5-A20E-F6779E3CD262}" srcOrd="0" destOrd="0" presId="urn:microsoft.com/office/officeart/2005/8/layout/gear1"/>
    <dgm:cxn modelId="{9AF964C8-A078-4E42-9763-96FCDDDAF9B4}" type="presOf" srcId="{9BBBA604-9CDA-4FFA-A055-A15DF5D1C8E2}" destId="{C2D19607-0270-4C40-990B-1D9F889E1211}" srcOrd="2" destOrd="0" presId="urn:microsoft.com/office/officeart/2005/8/layout/gear1"/>
    <dgm:cxn modelId="{3F89CACB-A570-4883-9390-B159ED482394}" srcId="{993EBCF8-8920-43E3-B106-8FAAD7FF5406}" destId="{9BBBA604-9CDA-4FFA-A055-A15DF5D1C8E2}" srcOrd="2" destOrd="0" parTransId="{BDA2695E-2DF1-4448-B746-705D1AECDE11}" sibTransId="{7B4A77FF-1D7F-422B-BEFA-04E74C677D16}"/>
    <dgm:cxn modelId="{74F987D5-8960-4706-B53F-A8A579119F73}" type="presOf" srcId="{0197615C-0EA5-4F0E-AB34-134964E0F0AC}" destId="{C971BA92-2448-4614-870B-21896166C97B}" srcOrd="0" destOrd="0" presId="urn:microsoft.com/office/officeart/2005/8/layout/gear1"/>
    <dgm:cxn modelId="{4B505CDE-6E22-4D46-A8C7-24D3883830A6}" type="presOf" srcId="{1A218B8B-F929-43E7-BF73-F059B6F8EA18}" destId="{C4268BB1-2E4D-4A45-80D0-C7DBCBCE1588}" srcOrd="0" destOrd="0" presId="urn:microsoft.com/office/officeart/2005/8/layout/gear1"/>
    <dgm:cxn modelId="{D0E1A9E2-D944-4888-A3DC-38C58EDA3C7A}" type="presOf" srcId="{1A218B8B-F929-43E7-BF73-F059B6F8EA18}" destId="{ED9CEC56-195D-457A-A87B-9B1B667E8588}" srcOrd="1" destOrd="0" presId="urn:microsoft.com/office/officeart/2005/8/layout/gear1"/>
    <dgm:cxn modelId="{F9AB7EEA-CBFA-417B-AD7A-27CA16488999}" type="presOf" srcId="{993EBCF8-8920-43E3-B106-8FAAD7FF5406}" destId="{C0454D8A-B977-43AF-A976-729A10C93A35}" srcOrd="0" destOrd="0" presId="urn:microsoft.com/office/officeart/2005/8/layout/gear1"/>
    <dgm:cxn modelId="{6B6194CC-9FEB-4241-ACDC-E2AB906CE72A}" type="presParOf" srcId="{C0454D8A-B977-43AF-A976-729A10C93A35}" destId="{C4268BB1-2E4D-4A45-80D0-C7DBCBCE1588}" srcOrd="0" destOrd="0" presId="urn:microsoft.com/office/officeart/2005/8/layout/gear1"/>
    <dgm:cxn modelId="{5219062B-9360-4A58-A2C9-2802DB3DF8B6}" type="presParOf" srcId="{C0454D8A-B977-43AF-A976-729A10C93A35}" destId="{ED9CEC56-195D-457A-A87B-9B1B667E8588}" srcOrd="1" destOrd="0" presId="urn:microsoft.com/office/officeart/2005/8/layout/gear1"/>
    <dgm:cxn modelId="{D0DE07D0-BBD9-4553-A2FA-E76CF806BC3B}" type="presParOf" srcId="{C0454D8A-B977-43AF-A976-729A10C93A35}" destId="{B79D4D0D-696F-4E67-B1C6-076F19CD4AAD}" srcOrd="2" destOrd="0" presId="urn:microsoft.com/office/officeart/2005/8/layout/gear1"/>
    <dgm:cxn modelId="{A6586C36-5878-4C5C-A42A-2FB7A3663526}" type="presParOf" srcId="{C0454D8A-B977-43AF-A976-729A10C93A35}" destId="{C971BA92-2448-4614-870B-21896166C97B}" srcOrd="3" destOrd="0" presId="urn:microsoft.com/office/officeart/2005/8/layout/gear1"/>
    <dgm:cxn modelId="{2E8198F5-896F-43FF-9992-10CECEB8A1A9}" type="presParOf" srcId="{C0454D8A-B977-43AF-A976-729A10C93A35}" destId="{2A35647D-E6A8-4559-BE68-5096573FB115}" srcOrd="4" destOrd="0" presId="urn:microsoft.com/office/officeart/2005/8/layout/gear1"/>
    <dgm:cxn modelId="{EAA54A64-1488-4CCE-98FE-928DE9FB197A}" type="presParOf" srcId="{C0454D8A-B977-43AF-A976-729A10C93A35}" destId="{B0442EF6-EF65-482B-BC2B-991A416991F7}" srcOrd="5" destOrd="0" presId="urn:microsoft.com/office/officeart/2005/8/layout/gear1"/>
    <dgm:cxn modelId="{FC5BD99C-8C3A-4969-B5B4-14D1728501A0}" type="presParOf" srcId="{C0454D8A-B977-43AF-A976-729A10C93A35}" destId="{59ED3C87-B1D0-491F-AE6F-19954C2E0410}" srcOrd="6" destOrd="0" presId="urn:microsoft.com/office/officeart/2005/8/layout/gear1"/>
    <dgm:cxn modelId="{130C19AF-8EB8-4A21-9A98-BEAF7E70C208}" type="presParOf" srcId="{C0454D8A-B977-43AF-A976-729A10C93A35}" destId="{183E8E6E-03E4-4FA7-969E-B55109531728}" srcOrd="7" destOrd="0" presId="urn:microsoft.com/office/officeart/2005/8/layout/gear1"/>
    <dgm:cxn modelId="{D6FB680B-7D5E-40CB-9A7A-765B9A5DEDE0}" type="presParOf" srcId="{C0454D8A-B977-43AF-A976-729A10C93A35}" destId="{C2D19607-0270-4C40-990B-1D9F889E1211}" srcOrd="8" destOrd="0" presId="urn:microsoft.com/office/officeart/2005/8/layout/gear1"/>
    <dgm:cxn modelId="{343BA182-EAFF-458B-8013-ABB52420EF9B}" type="presParOf" srcId="{C0454D8A-B977-43AF-A976-729A10C93A35}" destId="{B9B5D539-12FC-4BC0-B880-E6CACBD96E19}" srcOrd="9" destOrd="0" presId="urn:microsoft.com/office/officeart/2005/8/layout/gear1"/>
    <dgm:cxn modelId="{E77F884A-D04C-4BAD-92E9-46FA2FB9F033}" type="presParOf" srcId="{C0454D8A-B977-43AF-A976-729A10C93A35}" destId="{4BB84263-AB6B-4FE5-AFA3-D993F352EA88}" srcOrd="10" destOrd="0" presId="urn:microsoft.com/office/officeart/2005/8/layout/gear1"/>
    <dgm:cxn modelId="{3AA208BA-1030-40C6-8D34-2B1915449D8F}" type="presParOf" srcId="{C0454D8A-B977-43AF-A976-729A10C93A35}" destId="{1DC54273-B67D-4BCF-BFEF-FAD22930CFBF}" srcOrd="11" destOrd="0" presId="urn:microsoft.com/office/officeart/2005/8/layout/gear1"/>
    <dgm:cxn modelId="{9B36D816-98B2-466E-BC52-9DD3A0786A1D}" type="presParOf" srcId="{C0454D8A-B977-43AF-A976-729A10C93A35}" destId="{BF8D450E-0545-49E5-A20E-F6779E3CD262}" srcOrd="12" destOrd="0" presId="urn:microsoft.com/office/officeart/2005/8/layout/gear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70C4C8-99C6-4B13-A255-0C239A117A23}" type="doc">
      <dgm:prSet loTypeId="urn:microsoft.com/office/officeart/2005/8/layout/hList3" loCatId="list" qsTypeId="urn:microsoft.com/office/officeart/2005/8/quickstyle/simple1" qsCatId="simple" csTypeId="urn:microsoft.com/office/officeart/2005/8/colors/accent3_2" csCatId="accent3" phldr="1"/>
      <dgm:spPr/>
      <dgm:t>
        <a:bodyPr/>
        <a:lstStyle/>
        <a:p>
          <a:endParaRPr lang="en-US"/>
        </a:p>
      </dgm:t>
    </dgm:pt>
    <dgm:pt modelId="{F6D2F9E0-3597-4F11-983A-8B77CA440641}">
      <dgm:prSet phldrT="[Text]" custT="1"/>
      <dgm:spPr>
        <a:solidFill>
          <a:srgbClr val="607731"/>
        </a:solidFill>
      </dgm:spPr>
      <dgm:t>
        <a:bodyPr/>
        <a:lstStyle/>
        <a:p>
          <a:r>
            <a:rPr lang="lv-LV" sz="1800" dirty="0">
              <a:solidFill>
                <a:schemeClr val="bg1"/>
              </a:solidFill>
              <a:latin typeface="Verdana" panose="020B0604030504040204" pitchFamily="34" charset="0"/>
              <a:ea typeface="Verdana" panose="020B0604030504040204" pitchFamily="34" charset="0"/>
            </a:rPr>
            <a:t>Dots eksperimenta apraksts un/ vai tā rezultāti</a:t>
          </a:r>
          <a:endParaRPr lang="en-US" sz="1800" dirty="0">
            <a:solidFill>
              <a:schemeClr val="bg1"/>
            </a:solidFill>
            <a:latin typeface="Verdana" panose="020B0604030504040204" pitchFamily="34" charset="0"/>
            <a:ea typeface="Verdana" panose="020B0604030504040204" pitchFamily="34" charset="0"/>
          </a:endParaRPr>
        </a:p>
      </dgm:t>
    </dgm:pt>
    <dgm:pt modelId="{8154E01B-33AA-4AEC-9887-ABB5B0F07D17}" type="parTrans" cxnId="{D1908CB8-A692-4CEE-8DEC-D1AB2C1D9BAB}">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F624DB10-D9BE-49C0-B929-6622FDD4C1C1}" type="sibTrans" cxnId="{D1908CB8-A692-4CEE-8DEC-D1AB2C1D9BAB}">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C11366C7-6CA0-48D3-8C07-6290D27C794A}">
      <dgm:prSet phldrT="[Text]"/>
      <dgm:spPr>
        <a:solidFill>
          <a:schemeClr val="accent3">
            <a:lumMod val="60000"/>
            <a:lumOff val="40000"/>
          </a:schemeClr>
        </a:solidFill>
      </dgm:spPr>
      <dgm:t>
        <a:bodyPr/>
        <a:lstStyle/>
        <a:p>
          <a:r>
            <a:rPr lang="lv-LV" dirty="0">
              <a:solidFill>
                <a:schemeClr val="accent3">
                  <a:lumMod val="50000"/>
                </a:schemeClr>
              </a:solidFill>
              <a:latin typeface="Verdana" panose="020B0604030504040204" pitchFamily="34" charset="0"/>
              <a:ea typeface="Verdana" panose="020B0604030504040204" pitchFamily="34" charset="0"/>
            </a:rPr>
            <a:t>Jāuzraksta eksperimenta lielumi (neatkarīgais, atkarīgais, fiksētie)</a:t>
          </a:r>
          <a:endParaRPr lang="en-US" dirty="0">
            <a:solidFill>
              <a:schemeClr val="accent3">
                <a:lumMod val="50000"/>
              </a:schemeClr>
            </a:solidFill>
            <a:latin typeface="Verdana" panose="020B0604030504040204" pitchFamily="34" charset="0"/>
            <a:ea typeface="Verdana" panose="020B0604030504040204" pitchFamily="34" charset="0"/>
          </a:endParaRPr>
        </a:p>
      </dgm:t>
    </dgm:pt>
    <dgm:pt modelId="{507D4AA0-44BD-4D4E-A3D1-45A9537A7B72}" type="parTrans" cxnId="{904E7CE0-289E-489A-9F7E-6ED35CB45389}">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FEAB4F78-0334-4626-BF00-809283E2F9A6}" type="sibTrans" cxnId="{904E7CE0-289E-489A-9F7E-6ED35CB45389}">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E6A31C7D-916E-4EB2-A6F7-BD107659DF94}">
      <dgm:prSet phldrT="[Text]"/>
      <dgm:spPr>
        <a:solidFill>
          <a:schemeClr val="accent3">
            <a:lumMod val="60000"/>
            <a:lumOff val="40000"/>
          </a:schemeClr>
        </a:solidFill>
      </dgm:spPr>
      <dgm:t>
        <a:bodyPr/>
        <a:lstStyle/>
        <a:p>
          <a:r>
            <a:rPr lang="lv-LV" dirty="0">
              <a:solidFill>
                <a:schemeClr val="accent3">
                  <a:lumMod val="50000"/>
                </a:schemeClr>
              </a:solidFill>
              <a:latin typeface="Verdana" panose="020B0604030504040204" pitchFamily="34" charset="0"/>
              <a:ea typeface="Verdana" panose="020B0604030504040204" pitchFamily="34" charset="0"/>
            </a:rPr>
            <a:t>Jāuzraksta eksperimenta pētāmā problēma un/ vai hipotēze, iekļaujot tajā konkrētus, mērāmus lielumus</a:t>
          </a:r>
          <a:endParaRPr lang="en-US" dirty="0">
            <a:solidFill>
              <a:schemeClr val="accent3">
                <a:lumMod val="50000"/>
              </a:schemeClr>
            </a:solidFill>
            <a:latin typeface="Verdana" panose="020B0604030504040204" pitchFamily="34" charset="0"/>
            <a:ea typeface="Verdana" panose="020B0604030504040204" pitchFamily="34" charset="0"/>
          </a:endParaRPr>
        </a:p>
      </dgm:t>
    </dgm:pt>
    <dgm:pt modelId="{F367AE79-1488-4904-B5D2-E971ED4A5FCF}" type="parTrans" cxnId="{44FD6240-49D0-486B-B37F-55DE54E79EA7}">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61E576EC-6341-488C-AC94-8DF59C288E6F}" type="sibTrans" cxnId="{44FD6240-49D0-486B-B37F-55DE54E79EA7}">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2E6EA5F0-1BC2-4ADD-89E8-931E54E934F8}">
      <dgm:prSet phldrT="[Text]"/>
      <dgm:spPr>
        <a:solidFill>
          <a:schemeClr val="accent3">
            <a:lumMod val="60000"/>
            <a:lumOff val="40000"/>
          </a:schemeClr>
        </a:solidFill>
      </dgm:spPr>
      <dgm:t>
        <a:bodyPr/>
        <a:lstStyle/>
        <a:p>
          <a:r>
            <a:rPr lang="lv-LV" dirty="0">
              <a:solidFill>
                <a:schemeClr val="accent3">
                  <a:lumMod val="50000"/>
                </a:schemeClr>
              </a:solidFill>
              <a:latin typeface="Verdana" panose="020B0604030504040204" pitchFamily="34" charset="0"/>
              <a:ea typeface="Verdana" panose="020B0604030504040204" pitchFamily="34" charset="0"/>
            </a:rPr>
            <a:t>Jāapstrādā eksperimenta gaitā iegūtie dati un jāatspoguļo tie grafiski</a:t>
          </a:r>
          <a:endParaRPr lang="en-US" dirty="0">
            <a:solidFill>
              <a:schemeClr val="accent3">
                <a:lumMod val="50000"/>
              </a:schemeClr>
            </a:solidFill>
            <a:latin typeface="Verdana" panose="020B0604030504040204" pitchFamily="34" charset="0"/>
            <a:ea typeface="Verdana" panose="020B0604030504040204" pitchFamily="34" charset="0"/>
          </a:endParaRPr>
        </a:p>
      </dgm:t>
    </dgm:pt>
    <dgm:pt modelId="{575DE590-422F-49A1-A7E9-DF1CE42E9356}" type="parTrans" cxnId="{C0BED091-A294-4B3F-ACDE-88D9611DF7B4}">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1731844F-9F64-480C-B84A-BF9ECED9A445}" type="sibTrans" cxnId="{C0BED091-A294-4B3F-ACDE-88D9611DF7B4}">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2EE3C078-B8E7-4AF5-A130-D483E700426B}">
      <dgm:prSet phldrT="[Text]"/>
      <dgm:spPr>
        <a:solidFill>
          <a:schemeClr val="accent3">
            <a:lumMod val="60000"/>
            <a:lumOff val="40000"/>
          </a:schemeClr>
        </a:solidFill>
      </dgm:spPr>
      <dgm:t>
        <a:bodyPr/>
        <a:lstStyle/>
        <a:p>
          <a:r>
            <a:rPr lang="lv-LV" dirty="0">
              <a:solidFill>
                <a:schemeClr val="accent3">
                  <a:lumMod val="50000"/>
                </a:schemeClr>
              </a:solidFill>
              <a:latin typeface="Verdana" panose="020B0604030504040204" pitchFamily="34" charset="0"/>
              <a:ea typeface="Verdana" panose="020B0604030504040204" pitchFamily="34" charset="0"/>
            </a:rPr>
            <a:t>Jāizanalizē eksperimenta rezultāti, saskatot tajos likumsakarības un pamatojot tās</a:t>
          </a:r>
          <a:endParaRPr lang="en-US" dirty="0">
            <a:solidFill>
              <a:schemeClr val="accent3">
                <a:lumMod val="50000"/>
              </a:schemeClr>
            </a:solidFill>
            <a:latin typeface="Verdana" panose="020B0604030504040204" pitchFamily="34" charset="0"/>
            <a:ea typeface="Verdana" panose="020B0604030504040204" pitchFamily="34" charset="0"/>
          </a:endParaRPr>
        </a:p>
      </dgm:t>
    </dgm:pt>
    <dgm:pt modelId="{60CDE9BF-5CC7-4635-BA9F-C2FE98AE981C}" type="parTrans" cxnId="{082F8792-91A2-4EF6-A2F9-39BEFAC47753}">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5C1CB8AF-9BF1-47EB-AAC6-4F3995133AE7}" type="sibTrans" cxnId="{082F8792-91A2-4EF6-A2F9-39BEFAC47753}">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1D054302-5D20-430C-85AB-4BAF25C3440D}">
      <dgm:prSet phldrT="[Text]"/>
      <dgm:spPr>
        <a:solidFill>
          <a:schemeClr val="accent3">
            <a:lumMod val="60000"/>
            <a:lumOff val="40000"/>
          </a:schemeClr>
        </a:solidFill>
      </dgm:spPr>
      <dgm:t>
        <a:bodyPr/>
        <a:lstStyle/>
        <a:p>
          <a:r>
            <a:rPr lang="lv-LV" dirty="0">
              <a:solidFill>
                <a:schemeClr val="accent3">
                  <a:lumMod val="50000"/>
                </a:schemeClr>
              </a:solidFill>
              <a:latin typeface="Verdana" panose="020B0604030504040204" pitchFamily="34" charset="0"/>
              <a:ea typeface="Verdana" panose="020B0604030504040204" pitchFamily="34" charset="0"/>
            </a:rPr>
            <a:t>Jāuzraksta secinājumi par eksperimenta rezultātiem</a:t>
          </a:r>
          <a:endParaRPr lang="en-US" dirty="0">
            <a:solidFill>
              <a:schemeClr val="accent3">
                <a:lumMod val="50000"/>
              </a:schemeClr>
            </a:solidFill>
            <a:latin typeface="Verdana" panose="020B0604030504040204" pitchFamily="34" charset="0"/>
            <a:ea typeface="Verdana" panose="020B0604030504040204" pitchFamily="34" charset="0"/>
          </a:endParaRPr>
        </a:p>
      </dgm:t>
    </dgm:pt>
    <dgm:pt modelId="{D31DBA6A-8779-44A6-B176-54E62DC5AD0A}" type="parTrans" cxnId="{8BF39C78-F832-4B52-8F4D-4E743B9E412E}">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35B2058B-AF3E-44DB-B47F-08288ED6A87A}" type="sibTrans" cxnId="{8BF39C78-F832-4B52-8F4D-4E743B9E412E}">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297AFFF2-3082-45CC-A830-D21557DB337F}">
      <dgm:prSet phldrT="[Text]"/>
      <dgm:spPr>
        <a:solidFill>
          <a:schemeClr val="accent3">
            <a:lumMod val="60000"/>
            <a:lumOff val="40000"/>
          </a:schemeClr>
        </a:solidFill>
      </dgm:spPr>
      <dgm:t>
        <a:bodyPr/>
        <a:lstStyle/>
        <a:p>
          <a:r>
            <a:rPr lang="lv-LV" dirty="0">
              <a:solidFill>
                <a:schemeClr val="accent3">
                  <a:lumMod val="50000"/>
                </a:schemeClr>
              </a:solidFill>
              <a:latin typeface="Verdana" panose="020B0604030504040204" pitchFamily="34" charset="0"/>
              <a:ea typeface="Verdana" panose="020B0604030504040204" pitchFamily="34" charset="0"/>
            </a:rPr>
            <a:t>Jāuzraksta, kā pilnveidot eksperimentu</a:t>
          </a:r>
          <a:endParaRPr lang="en-US" dirty="0">
            <a:solidFill>
              <a:schemeClr val="accent3">
                <a:lumMod val="50000"/>
              </a:schemeClr>
            </a:solidFill>
            <a:latin typeface="Verdana" panose="020B0604030504040204" pitchFamily="34" charset="0"/>
            <a:ea typeface="Verdana" panose="020B0604030504040204" pitchFamily="34" charset="0"/>
          </a:endParaRPr>
        </a:p>
      </dgm:t>
    </dgm:pt>
    <dgm:pt modelId="{68D7BC06-9A77-4090-A904-68CC9DF8E965}" type="parTrans" cxnId="{D2AAA710-C7A6-4D20-A7B5-5281CF1C6CDC}">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28E4BAA2-AF86-4763-830D-8FB0A3997E07}" type="sibTrans" cxnId="{D2AAA710-C7A6-4D20-A7B5-5281CF1C6CDC}">
      <dgm:prSet/>
      <dgm:spPr/>
      <dgm:t>
        <a:bodyPr/>
        <a:lstStyle/>
        <a:p>
          <a:endParaRPr lang="en-US">
            <a:solidFill>
              <a:schemeClr val="accent3">
                <a:lumMod val="50000"/>
              </a:schemeClr>
            </a:solidFill>
            <a:latin typeface="Verdana" panose="020B0604030504040204" pitchFamily="34" charset="0"/>
            <a:ea typeface="Verdana" panose="020B0604030504040204" pitchFamily="34" charset="0"/>
          </a:endParaRPr>
        </a:p>
      </dgm:t>
    </dgm:pt>
    <dgm:pt modelId="{20DF767F-1473-48E1-A334-2BDC1BC2171D}" type="pres">
      <dgm:prSet presAssocID="{0870C4C8-99C6-4B13-A255-0C239A117A23}" presName="composite" presStyleCnt="0">
        <dgm:presLayoutVars>
          <dgm:chMax val="1"/>
          <dgm:dir/>
          <dgm:resizeHandles val="exact"/>
        </dgm:presLayoutVars>
      </dgm:prSet>
      <dgm:spPr/>
    </dgm:pt>
    <dgm:pt modelId="{F25CFE57-66A3-4EDF-A87C-F1F2C6FE0508}" type="pres">
      <dgm:prSet presAssocID="{F6D2F9E0-3597-4F11-983A-8B77CA440641}" presName="roof" presStyleLbl="dkBgShp" presStyleIdx="0" presStyleCnt="2" custScaleY="56992" custLinFactNeighborX="0"/>
      <dgm:spPr/>
    </dgm:pt>
    <dgm:pt modelId="{5BA065AD-556B-48D4-9858-10C4ABD23285}" type="pres">
      <dgm:prSet presAssocID="{F6D2F9E0-3597-4F11-983A-8B77CA440641}" presName="pillars" presStyleCnt="0"/>
      <dgm:spPr/>
    </dgm:pt>
    <dgm:pt modelId="{BC1D19AD-E298-423D-A2FB-2096128E2F5F}" type="pres">
      <dgm:prSet presAssocID="{F6D2F9E0-3597-4F11-983A-8B77CA440641}" presName="pillar1" presStyleLbl="node1" presStyleIdx="0" presStyleCnt="6">
        <dgm:presLayoutVars>
          <dgm:bulletEnabled val="1"/>
        </dgm:presLayoutVars>
      </dgm:prSet>
      <dgm:spPr/>
    </dgm:pt>
    <dgm:pt modelId="{68F884D5-6CDC-4471-A2D1-C3E2A77AD540}" type="pres">
      <dgm:prSet presAssocID="{E6A31C7D-916E-4EB2-A6F7-BD107659DF94}" presName="pillarX" presStyleLbl="node1" presStyleIdx="1" presStyleCnt="6">
        <dgm:presLayoutVars>
          <dgm:bulletEnabled val="1"/>
        </dgm:presLayoutVars>
      </dgm:prSet>
      <dgm:spPr/>
    </dgm:pt>
    <dgm:pt modelId="{8A9EE40B-DF16-4163-97D1-DAC2B0108218}" type="pres">
      <dgm:prSet presAssocID="{2E6EA5F0-1BC2-4ADD-89E8-931E54E934F8}" presName="pillarX" presStyleLbl="node1" presStyleIdx="2" presStyleCnt="6">
        <dgm:presLayoutVars>
          <dgm:bulletEnabled val="1"/>
        </dgm:presLayoutVars>
      </dgm:prSet>
      <dgm:spPr/>
    </dgm:pt>
    <dgm:pt modelId="{5B84B2C1-2C1C-4976-AF7B-A9725DE93690}" type="pres">
      <dgm:prSet presAssocID="{2EE3C078-B8E7-4AF5-A130-D483E700426B}" presName="pillarX" presStyleLbl="node1" presStyleIdx="3" presStyleCnt="6">
        <dgm:presLayoutVars>
          <dgm:bulletEnabled val="1"/>
        </dgm:presLayoutVars>
      </dgm:prSet>
      <dgm:spPr/>
    </dgm:pt>
    <dgm:pt modelId="{ECB1A3E4-796C-4E44-8C42-61BF2635DD96}" type="pres">
      <dgm:prSet presAssocID="{1D054302-5D20-430C-85AB-4BAF25C3440D}" presName="pillarX" presStyleLbl="node1" presStyleIdx="4" presStyleCnt="6">
        <dgm:presLayoutVars>
          <dgm:bulletEnabled val="1"/>
        </dgm:presLayoutVars>
      </dgm:prSet>
      <dgm:spPr/>
    </dgm:pt>
    <dgm:pt modelId="{BB68B741-7B66-4005-BEDA-EBD803B55F67}" type="pres">
      <dgm:prSet presAssocID="{297AFFF2-3082-45CC-A830-D21557DB337F}" presName="pillarX" presStyleLbl="node1" presStyleIdx="5" presStyleCnt="6">
        <dgm:presLayoutVars>
          <dgm:bulletEnabled val="1"/>
        </dgm:presLayoutVars>
      </dgm:prSet>
      <dgm:spPr/>
    </dgm:pt>
    <dgm:pt modelId="{BCA764C2-F50A-4E78-A44D-4BF36FC56D5F}" type="pres">
      <dgm:prSet presAssocID="{F6D2F9E0-3597-4F11-983A-8B77CA440641}" presName="base" presStyleLbl="dkBgShp" presStyleIdx="1" presStyleCnt="2"/>
      <dgm:spPr/>
    </dgm:pt>
  </dgm:ptLst>
  <dgm:cxnLst>
    <dgm:cxn modelId="{33930C0F-E06C-4BBA-8F1F-D3678A70A284}" type="presOf" srcId="{2E6EA5F0-1BC2-4ADD-89E8-931E54E934F8}" destId="{8A9EE40B-DF16-4163-97D1-DAC2B0108218}" srcOrd="0" destOrd="0" presId="urn:microsoft.com/office/officeart/2005/8/layout/hList3"/>
    <dgm:cxn modelId="{D2AAA710-C7A6-4D20-A7B5-5281CF1C6CDC}" srcId="{F6D2F9E0-3597-4F11-983A-8B77CA440641}" destId="{297AFFF2-3082-45CC-A830-D21557DB337F}" srcOrd="5" destOrd="0" parTransId="{68D7BC06-9A77-4090-A904-68CC9DF8E965}" sibTransId="{28E4BAA2-AF86-4763-830D-8FB0A3997E07}"/>
    <dgm:cxn modelId="{AE581A2D-8DF9-4ED0-A56F-ACD8882B8162}" type="presOf" srcId="{2EE3C078-B8E7-4AF5-A130-D483E700426B}" destId="{5B84B2C1-2C1C-4976-AF7B-A9725DE93690}" srcOrd="0" destOrd="0" presId="urn:microsoft.com/office/officeart/2005/8/layout/hList3"/>
    <dgm:cxn modelId="{44FD6240-49D0-486B-B37F-55DE54E79EA7}" srcId="{F6D2F9E0-3597-4F11-983A-8B77CA440641}" destId="{E6A31C7D-916E-4EB2-A6F7-BD107659DF94}" srcOrd="1" destOrd="0" parTransId="{F367AE79-1488-4904-B5D2-E971ED4A5FCF}" sibTransId="{61E576EC-6341-488C-AC94-8DF59C288E6F}"/>
    <dgm:cxn modelId="{8BF39C78-F832-4B52-8F4D-4E743B9E412E}" srcId="{F6D2F9E0-3597-4F11-983A-8B77CA440641}" destId="{1D054302-5D20-430C-85AB-4BAF25C3440D}" srcOrd="4" destOrd="0" parTransId="{D31DBA6A-8779-44A6-B176-54E62DC5AD0A}" sibTransId="{35B2058B-AF3E-44DB-B47F-08288ED6A87A}"/>
    <dgm:cxn modelId="{7982917C-0A5F-4EDD-89EA-9B2A71B6ED7E}" type="presOf" srcId="{0870C4C8-99C6-4B13-A255-0C239A117A23}" destId="{20DF767F-1473-48E1-A334-2BDC1BC2171D}" srcOrd="0" destOrd="0" presId="urn:microsoft.com/office/officeart/2005/8/layout/hList3"/>
    <dgm:cxn modelId="{3DD23286-C32A-427E-9C72-9264767B1BD1}" type="presOf" srcId="{F6D2F9E0-3597-4F11-983A-8B77CA440641}" destId="{F25CFE57-66A3-4EDF-A87C-F1F2C6FE0508}" srcOrd="0" destOrd="0" presId="urn:microsoft.com/office/officeart/2005/8/layout/hList3"/>
    <dgm:cxn modelId="{0142D086-C7A7-4A60-8F3A-CE2109B98EB6}" type="presOf" srcId="{297AFFF2-3082-45CC-A830-D21557DB337F}" destId="{BB68B741-7B66-4005-BEDA-EBD803B55F67}" srcOrd="0" destOrd="0" presId="urn:microsoft.com/office/officeart/2005/8/layout/hList3"/>
    <dgm:cxn modelId="{C0BED091-A294-4B3F-ACDE-88D9611DF7B4}" srcId="{F6D2F9E0-3597-4F11-983A-8B77CA440641}" destId="{2E6EA5F0-1BC2-4ADD-89E8-931E54E934F8}" srcOrd="2" destOrd="0" parTransId="{575DE590-422F-49A1-A7E9-DF1CE42E9356}" sibTransId="{1731844F-9F64-480C-B84A-BF9ECED9A445}"/>
    <dgm:cxn modelId="{082F8792-91A2-4EF6-A2F9-39BEFAC47753}" srcId="{F6D2F9E0-3597-4F11-983A-8B77CA440641}" destId="{2EE3C078-B8E7-4AF5-A130-D483E700426B}" srcOrd="3" destOrd="0" parTransId="{60CDE9BF-5CC7-4635-BA9F-C2FE98AE981C}" sibTransId="{5C1CB8AF-9BF1-47EB-AAC6-4F3995133AE7}"/>
    <dgm:cxn modelId="{0AA39DAB-935D-4524-AC49-907134489DD1}" type="presOf" srcId="{C11366C7-6CA0-48D3-8C07-6290D27C794A}" destId="{BC1D19AD-E298-423D-A2FB-2096128E2F5F}" srcOrd="0" destOrd="0" presId="urn:microsoft.com/office/officeart/2005/8/layout/hList3"/>
    <dgm:cxn modelId="{D1908CB8-A692-4CEE-8DEC-D1AB2C1D9BAB}" srcId="{0870C4C8-99C6-4B13-A255-0C239A117A23}" destId="{F6D2F9E0-3597-4F11-983A-8B77CA440641}" srcOrd="0" destOrd="0" parTransId="{8154E01B-33AA-4AEC-9887-ABB5B0F07D17}" sibTransId="{F624DB10-D9BE-49C0-B929-6622FDD4C1C1}"/>
    <dgm:cxn modelId="{803226CE-66C2-4EC7-B846-AEC4759765C8}" type="presOf" srcId="{E6A31C7D-916E-4EB2-A6F7-BD107659DF94}" destId="{68F884D5-6CDC-4471-A2D1-C3E2A77AD540}" srcOrd="0" destOrd="0" presId="urn:microsoft.com/office/officeart/2005/8/layout/hList3"/>
    <dgm:cxn modelId="{904E7CE0-289E-489A-9F7E-6ED35CB45389}" srcId="{F6D2F9E0-3597-4F11-983A-8B77CA440641}" destId="{C11366C7-6CA0-48D3-8C07-6290D27C794A}" srcOrd="0" destOrd="0" parTransId="{507D4AA0-44BD-4D4E-A3D1-45A9537A7B72}" sibTransId="{FEAB4F78-0334-4626-BF00-809283E2F9A6}"/>
    <dgm:cxn modelId="{536937FA-C783-433B-BE2E-0EF434690CE2}" type="presOf" srcId="{1D054302-5D20-430C-85AB-4BAF25C3440D}" destId="{ECB1A3E4-796C-4E44-8C42-61BF2635DD96}" srcOrd="0" destOrd="0" presId="urn:microsoft.com/office/officeart/2005/8/layout/hList3"/>
    <dgm:cxn modelId="{6CE20D6D-C6D1-4570-B932-89855828A01A}" type="presParOf" srcId="{20DF767F-1473-48E1-A334-2BDC1BC2171D}" destId="{F25CFE57-66A3-4EDF-A87C-F1F2C6FE0508}" srcOrd="0" destOrd="0" presId="urn:microsoft.com/office/officeart/2005/8/layout/hList3"/>
    <dgm:cxn modelId="{C96FF2C9-ADFA-43BF-BC7B-4B3B3492D48A}" type="presParOf" srcId="{20DF767F-1473-48E1-A334-2BDC1BC2171D}" destId="{5BA065AD-556B-48D4-9858-10C4ABD23285}" srcOrd="1" destOrd="0" presId="urn:microsoft.com/office/officeart/2005/8/layout/hList3"/>
    <dgm:cxn modelId="{78470EF2-E682-4BE0-A65E-DB75CF6D56B2}" type="presParOf" srcId="{5BA065AD-556B-48D4-9858-10C4ABD23285}" destId="{BC1D19AD-E298-423D-A2FB-2096128E2F5F}" srcOrd="0" destOrd="0" presId="urn:microsoft.com/office/officeart/2005/8/layout/hList3"/>
    <dgm:cxn modelId="{69459D6D-915F-41EF-AB7E-ACD2312FE5B9}" type="presParOf" srcId="{5BA065AD-556B-48D4-9858-10C4ABD23285}" destId="{68F884D5-6CDC-4471-A2D1-C3E2A77AD540}" srcOrd="1" destOrd="0" presId="urn:microsoft.com/office/officeart/2005/8/layout/hList3"/>
    <dgm:cxn modelId="{322726ED-8DC1-4BF7-8186-5D5A5C601FD9}" type="presParOf" srcId="{5BA065AD-556B-48D4-9858-10C4ABD23285}" destId="{8A9EE40B-DF16-4163-97D1-DAC2B0108218}" srcOrd="2" destOrd="0" presId="urn:microsoft.com/office/officeart/2005/8/layout/hList3"/>
    <dgm:cxn modelId="{8624704C-73C9-408E-BA9F-6ACF6042B0F9}" type="presParOf" srcId="{5BA065AD-556B-48D4-9858-10C4ABD23285}" destId="{5B84B2C1-2C1C-4976-AF7B-A9725DE93690}" srcOrd="3" destOrd="0" presId="urn:microsoft.com/office/officeart/2005/8/layout/hList3"/>
    <dgm:cxn modelId="{92946777-3A14-4C96-9433-457FB6301CF2}" type="presParOf" srcId="{5BA065AD-556B-48D4-9858-10C4ABD23285}" destId="{ECB1A3E4-796C-4E44-8C42-61BF2635DD96}" srcOrd="4" destOrd="0" presId="urn:microsoft.com/office/officeart/2005/8/layout/hList3"/>
    <dgm:cxn modelId="{FD2972BB-AD6D-4F82-A9F2-C5CD2A0713F6}" type="presParOf" srcId="{5BA065AD-556B-48D4-9858-10C4ABD23285}" destId="{BB68B741-7B66-4005-BEDA-EBD803B55F67}" srcOrd="5" destOrd="0" presId="urn:microsoft.com/office/officeart/2005/8/layout/hList3"/>
    <dgm:cxn modelId="{8D10417E-00AC-45A6-B62E-7D40B9FCE452}" type="presParOf" srcId="{20DF767F-1473-48E1-A334-2BDC1BC2171D}" destId="{BCA764C2-F50A-4E78-A44D-4BF36FC56D5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7884E6-71AF-4579-A293-D8B3AD08D0F2}"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B24C827D-8C46-4091-80E3-1F97DD7060F2}">
      <dgm:prSet phldrT="[Text]" custT="1"/>
      <dgm:spPr/>
      <dgm:t>
        <a:bodyPr/>
        <a:lstStyle/>
        <a:p>
          <a:r>
            <a:rPr lang="lv-LV" sz="1800" noProof="0" dirty="0">
              <a:solidFill>
                <a:schemeClr val="tx1"/>
              </a:solidFill>
              <a:latin typeface="Verdana" panose="020B0604030504040204" pitchFamily="34" charset="0"/>
              <a:ea typeface="Verdana" panose="020B0604030504040204" pitchFamily="34" charset="0"/>
            </a:rPr>
            <a:t>Situācijas/ problēmas, kas nozīmīgas cilvēku ikdienas dzīvē un tautsaimniecībā</a:t>
          </a:r>
        </a:p>
      </dgm:t>
    </dgm:pt>
    <dgm:pt modelId="{B3E98346-18D0-43F9-9B60-B1B3684FF80B}" type="parTrans" cxnId="{9884248F-9439-4A53-BD01-10F6583E8B1D}">
      <dgm:prSet/>
      <dgm:spPr/>
      <dgm:t>
        <a:bodyPr/>
        <a:lstStyle/>
        <a:p>
          <a:endParaRPr lang="lv-LV" noProof="0" dirty="0"/>
        </a:p>
      </dgm:t>
    </dgm:pt>
    <dgm:pt modelId="{6510FE19-A4BC-4837-9041-7D65DB2F5C16}" type="sibTrans" cxnId="{9884248F-9439-4A53-BD01-10F6583E8B1D}">
      <dgm:prSet/>
      <dgm:spPr/>
      <dgm:t>
        <a:bodyPr/>
        <a:lstStyle/>
        <a:p>
          <a:endParaRPr lang="lv-LV" noProof="0" dirty="0"/>
        </a:p>
      </dgm:t>
    </dgm:pt>
    <dgm:pt modelId="{E6F7C084-04E9-45EA-B417-42787576C738}">
      <dgm:prSet phldrT="[Text]" custT="1"/>
      <dgm:spPr/>
      <dgm:t>
        <a:bodyPr/>
        <a:lstStyle/>
        <a:p>
          <a:pPr marL="273050" indent="0"/>
          <a:r>
            <a:rPr lang="lv-LV" sz="1400" noProof="0" dirty="0">
              <a:latin typeface="Verdana" panose="020B0604030504040204" pitchFamily="34" charset="0"/>
              <a:ea typeface="Verdana" panose="020B0604030504040204" pitchFamily="34" charset="0"/>
            </a:rPr>
            <a:t> Informācijas analīze</a:t>
          </a:r>
        </a:p>
      </dgm:t>
    </dgm:pt>
    <dgm:pt modelId="{15197650-3FE7-4C39-86E1-A8AE8C06DF40}" type="parTrans" cxnId="{CDEE5086-10B9-43DF-A2E2-F5ADA76EB592}">
      <dgm:prSet/>
      <dgm:spPr/>
      <dgm:t>
        <a:bodyPr/>
        <a:lstStyle/>
        <a:p>
          <a:endParaRPr lang="lv-LV" noProof="0" dirty="0"/>
        </a:p>
      </dgm:t>
    </dgm:pt>
    <dgm:pt modelId="{E8475FAE-1B12-43FC-9231-51CE368158F8}" type="sibTrans" cxnId="{CDEE5086-10B9-43DF-A2E2-F5ADA76EB592}">
      <dgm:prSet/>
      <dgm:spPr/>
      <dgm:t>
        <a:bodyPr/>
        <a:lstStyle/>
        <a:p>
          <a:endParaRPr lang="lv-LV" noProof="0" dirty="0"/>
        </a:p>
      </dgm:t>
    </dgm:pt>
    <dgm:pt modelId="{750821DD-F7B8-4C88-96A8-5D7DD26328F7}">
      <dgm:prSet phldrT="[Text]" custT="1"/>
      <dgm:spPr/>
      <dgm:t>
        <a:bodyPr/>
        <a:lstStyle/>
        <a:p>
          <a:pPr marL="273050" indent="0"/>
          <a:r>
            <a:rPr lang="lv-LV" sz="1400" noProof="0" dirty="0">
              <a:latin typeface="Verdana" panose="020B0604030504040204" pitchFamily="34" charset="0"/>
              <a:ea typeface="Verdana" panose="020B0604030504040204" pitchFamily="34" charset="0"/>
            </a:rPr>
            <a:t> Viedokļa argumentēšana</a:t>
          </a:r>
        </a:p>
      </dgm:t>
    </dgm:pt>
    <dgm:pt modelId="{4D36DDCF-72D5-4A80-AEF3-CD6B4396806F}" type="parTrans" cxnId="{A4177841-0AEC-48AC-8138-9711E7427DED}">
      <dgm:prSet/>
      <dgm:spPr/>
      <dgm:t>
        <a:bodyPr/>
        <a:lstStyle/>
        <a:p>
          <a:endParaRPr lang="lv-LV" noProof="0" dirty="0"/>
        </a:p>
      </dgm:t>
    </dgm:pt>
    <dgm:pt modelId="{A69DF861-251B-49DE-A77F-9E6171EC79DD}" type="sibTrans" cxnId="{A4177841-0AEC-48AC-8138-9711E7427DED}">
      <dgm:prSet/>
      <dgm:spPr/>
      <dgm:t>
        <a:bodyPr/>
        <a:lstStyle/>
        <a:p>
          <a:endParaRPr lang="lv-LV" noProof="0" dirty="0"/>
        </a:p>
      </dgm:t>
    </dgm:pt>
    <dgm:pt modelId="{DC76D93F-A916-4C39-97F8-E6F001F44E8E}">
      <dgm:prSet phldrT="[Text]" custT="1"/>
      <dgm:spPr/>
      <dgm:t>
        <a:bodyPr/>
        <a:lstStyle/>
        <a:p>
          <a:r>
            <a:rPr lang="lv-LV" sz="1800" kern="1200" noProof="0" dirty="0">
              <a:solidFill>
                <a:prstClr val="black"/>
              </a:solidFill>
              <a:latin typeface="Verdana" panose="020B0604030504040204" pitchFamily="34" charset="0"/>
              <a:ea typeface="Verdana" panose="020B0604030504040204" pitchFamily="34" charset="0"/>
              <a:cs typeface="+mn-cs"/>
            </a:rPr>
            <a:t>Izpratne par pētniecību</a:t>
          </a:r>
        </a:p>
      </dgm:t>
    </dgm:pt>
    <dgm:pt modelId="{914B8B84-5FF2-4DD3-ACF9-9C84E0826796}" type="parTrans" cxnId="{1988C2B5-6F06-4E6B-8D99-D6407C5C8422}">
      <dgm:prSet/>
      <dgm:spPr/>
      <dgm:t>
        <a:bodyPr/>
        <a:lstStyle/>
        <a:p>
          <a:endParaRPr lang="lv-LV" noProof="0" dirty="0"/>
        </a:p>
      </dgm:t>
    </dgm:pt>
    <dgm:pt modelId="{082671B9-3F9D-4475-9EE2-67DF0A544D87}" type="sibTrans" cxnId="{1988C2B5-6F06-4E6B-8D99-D6407C5C8422}">
      <dgm:prSet/>
      <dgm:spPr/>
      <dgm:t>
        <a:bodyPr/>
        <a:lstStyle/>
        <a:p>
          <a:endParaRPr lang="lv-LV" noProof="0" dirty="0"/>
        </a:p>
      </dgm:t>
    </dgm:pt>
    <dgm:pt modelId="{571E0EBC-87F1-4BE7-A6A3-93595065F8D6}">
      <dgm:prSet phldrT="[Text]" custT="1"/>
      <dgm:spPr/>
      <dgm:t>
        <a:bodyPr/>
        <a:lstStyle/>
        <a:p>
          <a:pPr marL="273050" lvl="1" indent="0" algn="l" defTabSz="577850">
            <a:lnSpc>
              <a:spcPct val="90000"/>
            </a:lnSpc>
            <a:spcBef>
              <a:spcPct val="0"/>
            </a:spcBef>
            <a:spcAft>
              <a:spcPct val="15000"/>
            </a:spcAft>
            <a:buChar char="•"/>
          </a:pPr>
          <a:r>
            <a:rPr lang="lv-LV" sz="1400" kern="1200" noProof="0" dirty="0">
              <a:latin typeface="Verdana" panose="020B0604030504040204" pitchFamily="34" charset="0"/>
              <a:ea typeface="Verdana" panose="020B0604030504040204" pitchFamily="34" charset="0"/>
            </a:rPr>
            <a:t> </a:t>
          </a: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Pētniecības plānošana (lielumi, pētāmā problēma, piederumi, darba gaita)</a:t>
          </a:r>
        </a:p>
      </dgm:t>
    </dgm:pt>
    <dgm:pt modelId="{10CDBDE2-5754-4E5D-A5E0-A614907DCC7B}" type="parTrans" cxnId="{FB274877-F18D-44E0-81A4-C7966FED8698}">
      <dgm:prSet/>
      <dgm:spPr/>
      <dgm:t>
        <a:bodyPr/>
        <a:lstStyle/>
        <a:p>
          <a:endParaRPr lang="lv-LV" noProof="0" dirty="0"/>
        </a:p>
      </dgm:t>
    </dgm:pt>
    <dgm:pt modelId="{59E321DF-011E-425F-AB0A-970A877FF0BF}" type="sibTrans" cxnId="{FB274877-F18D-44E0-81A4-C7966FED8698}">
      <dgm:prSet/>
      <dgm:spPr/>
      <dgm:t>
        <a:bodyPr/>
        <a:lstStyle/>
        <a:p>
          <a:endParaRPr lang="lv-LV" noProof="0" dirty="0"/>
        </a:p>
      </dgm:t>
    </dgm:pt>
    <dgm:pt modelId="{B7933995-BFE0-4F53-B978-6AF554DA671B}">
      <dgm:prSet phldrT="[Text]" custT="1"/>
      <dgm:spPr/>
      <dgm:t>
        <a:bodyPr/>
        <a:lstStyle/>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Rezultātu analīze un ticamības izvērtēšana</a:t>
          </a:r>
        </a:p>
      </dgm:t>
    </dgm:pt>
    <dgm:pt modelId="{185E33AC-B08D-4081-A475-4CA3298FECCF}" type="parTrans" cxnId="{8686A192-E5BA-47B2-A6A6-2523830AD1FC}">
      <dgm:prSet/>
      <dgm:spPr/>
      <dgm:t>
        <a:bodyPr/>
        <a:lstStyle/>
        <a:p>
          <a:endParaRPr lang="lv-LV" noProof="0" dirty="0"/>
        </a:p>
      </dgm:t>
    </dgm:pt>
    <dgm:pt modelId="{3C398489-65D6-4D83-913E-61A1785DB47D}" type="sibTrans" cxnId="{8686A192-E5BA-47B2-A6A6-2523830AD1FC}">
      <dgm:prSet/>
      <dgm:spPr/>
      <dgm:t>
        <a:bodyPr/>
        <a:lstStyle/>
        <a:p>
          <a:endParaRPr lang="lv-LV" noProof="0" dirty="0"/>
        </a:p>
      </dgm:t>
    </dgm:pt>
    <dgm:pt modelId="{94E35816-5F5E-449F-B025-2C0B8CC078ED}">
      <dgm:prSet phldrT="[Text]" custT="1"/>
      <dgm:spPr/>
      <dgm:t>
        <a:bodyPr/>
        <a:lstStyle/>
        <a:p>
          <a:r>
            <a:rPr lang="lv-LV" sz="1800" noProof="0" dirty="0">
              <a:solidFill>
                <a:schemeClr val="tx1"/>
              </a:solidFill>
              <a:latin typeface="Verdana" panose="020B0604030504040204" pitchFamily="34" charset="0"/>
              <a:ea typeface="Verdana" panose="020B0604030504040204" pitchFamily="34" charset="0"/>
            </a:rPr>
            <a:t>Mūsdienu bioloģijas zinātnes sasniegumi</a:t>
          </a:r>
        </a:p>
      </dgm:t>
    </dgm:pt>
    <dgm:pt modelId="{D270869E-8CB5-4937-A786-FE6AB9A036FD}" type="parTrans" cxnId="{4E5C7641-7DC8-47C9-94F9-87FBCC80D560}">
      <dgm:prSet/>
      <dgm:spPr/>
      <dgm:t>
        <a:bodyPr/>
        <a:lstStyle/>
        <a:p>
          <a:endParaRPr lang="lv-LV" noProof="0" dirty="0"/>
        </a:p>
      </dgm:t>
    </dgm:pt>
    <dgm:pt modelId="{3ADCCA97-45BB-4BFD-AFD6-2FACA22EE531}" type="sibTrans" cxnId="{4E5C7641-7DC8-47C9-94F9-87FBCC80D560}">
      <dgm:prSet/>
      <dgm:spPr/>
      <dgm:t>
        <a:bodyPr/>
        <a:lstStyle/>
        <a:p>
          <a:endParaRPr lang="lv-LV" noProof="0" dirty="0"/>
        </a:p>
      </dgm:t>
    </dgm:pt>
    <dgm:pt modelId="{898FBA2F-0E88-4486-B9D2-467FF3127860}">
      <dgm:prSet phldrT="[Text]" custT="1"/>
      <dgm:spPr/>
      <dgm:t>
        <a:bodyPr/>
        <a:lstStyle/>
        <a:p>
          <a:pPr marL="273050" lvl="1" indent="0" algn="l" defTabSz="577850">
            <a:lnSpc>
              <a:spcPct val="90000"/>
            </a:lnSpc>
            <a:spcBef>
              <a:spcPct val="0"/>
            </a:spcBef>
            <a:spcAft>
              <a:spcPct val="15000"/>
            </a:spcAft>
            <a:buChar char="•"/>
          </a:pPr>
          <a:r>
            <a:rPr lang="lv-LV" sz="1400" kern="1200" noProof="0" dirty="0">
              <a:latin typeface="Verdana" panose="020B0604030504040204" pitchFamily="34" charset="0"/>
              <a:ea typeface="Verdana" panose="020B0604030504040204" pitchFamily="34" charset="0"/>
            </a:rPr>
            <a:t> </a:t>
          </a: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Nepieciešamās informācijas atlase</a:t>
          </a:r>
        </a:p>
      </dgm:t>
    </dgm:pt>
    <dgm:pt modelId="{2B6068A8-9D8D-485C-9311-DCD414C6C3BC}" type="parTrans" cxnId="{829B417F-086E-43BF-9E26-3C242AA26831}">
      <dgm:prSet/>
      <dgm:spPr/>
      <dgm:t>
        <a:bodyPr/>
        <a:lstStyle/>
        <a:p>
          <a:endParaRPr lang="lv-LV" noProof="0" dirty="0"/>
        </a:p>
      </dgm:t>
    </dgm:pt>
    <dgm:pt modelId="{BC770F26-1F4A-49A9-B564-9645DE0FE12C}" type="sibTrans" cxnId="{829B417F-086E-43BF-9E26-3C242AA26831}">
      <dgm:prSet/>
      <dgm:spPr/>
      <dgm:t>
        <a:bodyPr/>
        <a:lstStyle/>
        <a:p>
          <a:endParaRPr lang="lv-LV" noProof="0" dirty="0"/>
        </a:p>
      </dgm:t>
    </dgm:pt>
    <dgm:pt modelId="{D8D3C457-1C4D-468B-B1B6-03D204BA8230}">
      <dgm:prSet phldrT="[Text]" custT="1"/>
      <dgm:spPr/>
      <dgm:t>
        <a:bodyPr/>
        <a:lstStyle/>
        <a:p>
          <a:pPr marL="273050" indent="0"/>
          <a:r>
            <a:rPr lang="lv-LV" sz="1300" noProof="0" dirty="0">
              <a:latin typeface="Verdana" panose="020B0604030504040204" pitchFamily="34" charset="0"/>
              <a:ea typeface="Verdana" panose="020B0604030504040204" pitchFamily="34" charset="0"/>
            </a:rPr>
            <a:t> </a:t>
          </a:r>
          <a:r>
            <a:rPr lang="lv-LV" sz="1400" noProof="0" dirty="0">
              <a:latin typeface="Verdana" panose="020B0604030504040204" pitchFamily="34" charset="0"/>
              <a:ea typeface="Verdana" panose="020B0604030504040204" pitchFamily="34" charset="0"/>
            </a:rPr>
            <a:t>Nepieciešamās informācijas atlase</a:t>
          </a:r>
        </a:p>
      </dgm:t>
    </dgm:pt>
    <dgm:pt modelId="{A172F0CB-843B-486D-B464-6FAAFE71772D}" type="parTrans" cxnId="{3A7EA4F7-3221-4DB1-8F7B-AE81E9F876B1}">
      <dgm:prSet/>
      <dgm:spPr/>
      <dgm:t>
        <a:bodyPr/>
        <a:lstStyle/>
        <a:p>
          <a:endParaRPr lang="lv-LV" noProof="0" dirty="0"/>
        </a:p>
      </dgm:t>
    </dgm:pt>
    <dgm:pt modelId="{0BA2C285-88CF-4D63-B571-02D1297D5D86}" type="sibTrans" cxnId="{3A7EA4F7-3221-4DB1-8F7B-AE81E9F876B1}">
      <dgm:prSet/>
      <dgm:spPr/>
      <dgm:t>
        <a:bodyPr/>
        <a:lstStyle/>
        <a:p>
          <a:endParaRPr lang="lv-LV" noProof="0" dirty="0"/>
        </a:p>
      </dgm:t>
    </dgm:pt>
    <dgm:pt modelId="{96313714-98FE-4909-8E6E-3F8B147450A7}">
      <dgm:prSet phldrT="[Text]" custT="1"/>
      <dgm:spPr/>
      <dgm:t>
        <a:bodyPr/>
        <a:lstStyle/>
        <a:p>
          <a:pPr marL="273050" indent="0"/>
          <a:r>
            <a:rPr lang="lv-LV" sz="1400" noProof="0" dirty="0">
              <a:latin typeface="Verdana" panose="020B0604030504040204" pitchFamily="34" charset="0"/>
              <a:ea typeface="Verdana" panose="020B0604030504040204" pitchFamily="34" charset="0"/>
            </a:rPr>
            <a:t> Informācijas interpretēšana</a:t>
          </a:r>
        </a:p>
      </dgm:t>
    </dgm:pt>
    <dgm:pt modelId="{D07B9072-21D9-42F4-A016-2A9B9CB50A8D}" type="parTrans" cxnId="{AF1B2239-25B1-472D-9395-1E8C9BD24E52}">
      <dgm:prSet/>
      <dgm:spPr/>
      <dgm:t>
        <a:bodyPr/>
        <a:lstStyle/>
        <a:p>
          <a:endParaRPr lang="en-US"/>
        </a:p>
      </dgm:t>
    </dgm:pt>
    <dgm:pt modelId="{57ED222D-E86C-4463-8D73-9D595341D504}" type="sibTrans" cxnId="{AF1B2239-25B1-472D-9395-1E8C9BD24E52}">
      <dgm:prSet/>
      <dgm:spPr/>
      <dgm:t>
        <a:bodyPr/>
        <a:lstStyle/>
        <a:p>
          <a:endParaRPr lang="en-US"/>
        </a:p>
      </dgm:t>
    </dgm:pt>
    <dgm:pt modelId="{FA239EAD-4BE4-4E59-8485-3728C0D96402}">
      <dgm:prSet custT="1"/>
      <dgm:spPr/>
      <dgm:t>
        <a:bodyPr/>
        <a:lstStyle/>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Informācijas analīze</a:t>
          </a:r>
        </a:p>
      </dgm:t>
    </dgm:pt>
    <dgm:pt modelId="{5FC7823C-13A9-4CB5-81EB-4518793548AE}" type="parTrans" cxnId="{0EAF943D-4646-456E-98D7-AE4AE36A75BB}">
      <dgm:prSet/>
      <dgm:spPr/>
      <dgm:t>
        <a:bodyPr/>
        <a:lstStyle/>
        <a:p>
          <a:endParaRPr lang="en-US"/>
        </a:p>
      </dgm:t>
    </dgm:pt>
    <dgm:pt modelId="{58543251-C438-4BAD-BF20-9E954EA79D73}" type="sibTrans" cxnId="{0EAF943D-4646-456E-98D7-AE4AE36A75BB}">
      <dgm:prSet/>
      <dgm:spPr/>
      <dgm:t>
        <a:bodyPr/>
        <a:lstStyle/>
        <a:p>
          <a:endParaRPr lang="en-US"/>
        </a:p>
      </dgm:t>
    </dgm:pt>
    <dgm:pt modelId="{D4395BBF-48F4-4457-8543-3DD09EE76D47}">
      <dgm:prSet custT="1"/>
      <dgm:spPr/>
      <dgm:t>
        <a:bodyPr/>
        <a:lstStyle/>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Informācijas interpretēšana</a:t>
          </a:r>
        </a:p>
      </dgm:t>
    </dgm:pt>
    <dgm:pt modelId="{1808356C-CFC4-4FA4-9E13-25F8F653D7AF}" type="parTrans" cxnId="{D772339B-6C5A-4490-9C65-C56BB66DA893}">
      <dgm:prSet/>
      <dgm:spPr/>
      <dgm:t>
        <a:bodyPr/>
        <a:lstStyle/>
        <a:p>
          <a:endParaRPr lang="en-US"/>
        </a:p>
      </dgm:t>
    </dgm:pt>
    <dgm:pt modelId="{AC25A7A8-9813-4507-ADBA-766AEE0D4DC4}" type="sibTrans" cxnId="{D772339B-6C5A-4490-9C65-C56BB66DA893}">
      <dgm:prSet/>
      <dgm:spPr/>
      <dgm:t>
        <a:bodyPr/>
        <a:lstStyle/>
        <a:p>
          <a:endParaRPr lang="en-US"/>
        </a:p>
      </dgm:t>
    </dgm:pt>
    <dgm:pt modelId="{DDAA8871-00E0-41CE-9DE7-C37BE3D6CC61}">
      <dgm:prSet custT="1"/>
      <dgm:spPr/>
      <dgm:t>
        <a:bodyPr/>
        <a:lstStyle/>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Viedokļa argumentēšana</a:t>
          </a:r>
        </a:p>
      </dgm:t>
    </dgm:pt>
    <dgm:pt modelId="{8B3B48FB-B771-4885-9595-6944BD77265A}" type="parTrans" cxnId="{D5433B4A-6FC0-40CC-B70F-AC3309946776}">
      <dgm:prSet/>
      <dgm:spPr/>
      <dgm:t>
        <a:bodyPr/>
        <a:lstStyle/>
        <a:p>
          <a:endParaRPr lang="en-US"/>
        </a:p>
      </dgm:t>
    </dgm:pt>
    <dgm:pt modelId="{558CED28-FF30-4E8C-B083-E40B65898B7D}" type="sibTrans" cxnId="{D5433B4A-6FC0-40CC-B70F-AC3309946776}">
      <dgm:prSet/>
      <dgm:spPr/>
      <dgm:t>
        <a:bodyPr/>
        <a:lstStyle/>
        <a:p>
          <a:endParaRPr lang="en-US"/>
        </a:p>
      </dgm:t>
    </dgm:pt>
    <dgm:pt modelId="{CD55A344-33C3-4F05-B3C1-BCB7C386D546}">
      <dgm:prSet phldrT="[Text]" custT="1"/>
      <dgm:spPr/>
      <dgm:t>
        <a:bodyPr/>
        <a:lstStyle/>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Secinājumi</a:t>
          </a:r>
        </a:p>
      </dgm:t>
    </dgm:pt>
    <dgm:pt modelId="{26303FC8-DAE0-4E48-AA10-ADA746CBA175}" type="parTrans" cxnId="{70D6CAEA-C806-4014-AAC0-99216668935E}">
      <dgm:prSet/>
      <dgm:spPr/>
      <dgm:t>
        <a:bodyPr/>
        <a:lstStyle/>
        <a:p>
          <a:endParaRPr lang="en-US"/>
        </a:p>
      </dgm:t>
    </dgm:pt>
    <dgm:pt modelId="{627FD91B-B2C4-4445-9890-EB0F0DAC0CEE}" type="sibTrans" cxnId="{70D6CAEA-C806-4014-AAC0-99216668935E}">
      <dgm:prSet/>
      <dgm:spPr/>
      <dgm:t>
        <a:bodyPr/>
        <a:lstStyle/>
        <a:p>
          <a:endParaRPr lang="en-US"/>
        </a:p>
      </dgm:t>
    </dgm:pt>
    <dgm:pt modelId="{1A915C9B-3A76-4E10-AFEA-5F02522B9ED4}" type="pres">
      <dgm:prSet presAssocID="{B67884E6-71AF-4579-A293-D8B3AD08D0F2}" presName="Name0" presStyleCnt="0">
        <dgm:presLayoutVars>
          <dgm:dir/>
          <dgm:animLvl val="lvl"/>
          <dgm:resizeHandles val="exact"/>
        </dgm:presLayoutVars>
      </dgm:prSet>
      <dgm:spPr/>
    </dgm:pt>
    <dgm:pt modelId="{36AEF3D8-0F6C-4CFB-85BE-EDF9595DA080}" type="pres">
      <dgm:prSet presAssocID="{B24C827D-8C46-4091-80E3-1F97DD7060F2}" presName="linNode" presStyleCnt="0"/>
      <dgm:spPr/>
    </dgm:pt>
    <dgm:pt modelId="{219C35B7-03DC-4A9D-8C7F-D7280B8D1FD9}" type="pres">
      <dgm:prSet presAssocID="{B24C827D-8C46-4091-80E3-1F97DD7060F2}" presName="parentText" presStyleLbl="node1" presStyleIdx="0" presStyleCnt="3" custScaleX="110059">
        <dgm:presLayoutVars>
          <dgm:chMax val="1"/>
          <dgm:bulletEnabled val="1"/>
        </dgm:presLayoutVars>
      </dgm:prSet>
      <dgm:spPr/>
    </dgm:pt>
    <dgm:pt modelId="{7F94BEFE-6BA0-45F8-9A97-76D66512EF8C}" type="pres">
      <dgm:prSet presAssocID="{B24C827D-8C46-4091-80E3-1F97DD7060F2}" presName="descendantText" presStyleLbl="alignAccFollowNode1" presStyleIdx="0" presStyleCnt="3">
        <dgm:presLayoutVars>
          <dgm:bulletEnabled val="1"/>
        </dgm:presLayoutVars>
      </dgm:prSet>
      <dgm:spPr/>
    </dgm:pt>
    <dgm:pt modelId="{B386FE9C-DCDE-4C87-98C7-DAE59F48936B}" type="pres">
      <dgm:prSet presAssocID="{6510FE19-A4BC-4837-9041-7D65DB2F5C16}" presName="sp" presStyleCnt="0"/>
      <dgm:spPr/>
    </dgm:pt>
    <dgm:pt modelId="{8FED26CF-E543-4DE8-A51F-182830F08CEA}" type="pres">
      <dgm:prSet presAssocID="{DC76D93F-A916-4C39-97F8-E6F001F44E8E}" presName="linNode" presStyleCnt="0"/>
      <dgm:spPr/>
    </dgm:pt>
    <dgm:pt modelId="{86DBE7FE-D30D-4AFC-993E-EAA42E3CA046}" type="pres">
      <dgm:prSet presAssocID="{DC76D93F-A916-4C39-97F8-E6F001F44E8E}" presName="parentText" presStyleLbl="node1" presStyleIdx="1" presStyleCnt="3" custScaleX="110059">
        <dgm:presLayoutVars>
          <dgm:chMax val="1"/>
          <dgm:bulletEnabled val="1"/>
        </dgm:presLayoutVars>
      </dgm:prSet>
      <dgm:spPr/>
    </dgm:pt>
    <dgm:pt modelId="{B21F88D9-BCEB-43FB-BCF9-7786807163AC}" type="pres">
      <dgm:prSet presAssocID="{DC76D93F-A916-4C39-97F8-E6F001F44E8E}" presName="descendantText" presStyleLbl="alignAccFollowNode1" presStyleIdx="1" presStyleCnt="3">
        <dgm:presLayoutVars>
          <dgm:bulletEnabled val="1"/>
        </dgm:presLayoutVars>
      </dgm:prSet>
      <dgm:spPr/>
    </dgm:pt>
    <dgm:pt modelId="{93CDD34D-5408-4DDF-A115-F4B75D0AE70E}" type="pres">
      <dgm:prSet presAssocID="{082671B9-3F9D-4475-9EE2-67DF0A544D87}" presName="sp" presStyleCnt="0"/>
      <dgm:spPr/>
    </dgm:pt>
    <dgm:pt modelId="{33194B06-016F-4A74-853E-633C815139D2}" type="pres">
      <dgm:prSet presAssocID="{94E35816-5F5E-449F-B025-2C0B8CC078ED}" presName="linNode" presStyleCnt="0"/>
      <dgm:spPr/>
    </dgm:pt>
    <dgm:pt modelId="{49C4FA38-F501-4D09-93E9-14319AACEF5A}" type="pres">
      <dgm:prSet presAssocID="{94E35816-5F5E-449F-B025-2C0B8CC078ED}" presName="parentText" presStyleLbl="node1" presStyleIdx="2" presStyleCnt="3" custScaleX="110059">
        <dgm:presLayoutVars>
          <dgm:chMax val="1"/>
          <dgm:bulletEnabled val="1"/>
        </dgm:presLayoutVars>
      </dgm:prSet>
      <dgm:spPr/>
    </dgm:pt>
    <dgm:pt modelId="{4A8C8D57-2B98-48F8-AA2A-4D27DFC78223}" type="pres">
      <dgm:prSet presAssocID="{94E35816-5F5E-449F-B025-2C0B8CC078ED}" presName="descendantText" presStyleLbl="alignAccFollowNode1" presStyleIdx="2" presStyleCnt="3" custLinFactNeighborY="0">
        <dgm:presLayoutVars>
          <dgm:bulletEnabled val="1"/>
        </dgm:presLayoutVars>
      </dgm:prSet>
      <dgm:spPr/>
    </dgm:pt>
  </dgm:ptLst>
  <dgm:cxnLst>
    <dgm:cxn modelId="{F4A71903-02E0-4D0D-B76D-B435950604FD}" type="presOf" srcId="{E6F7C084-04E9-45EA-B417-42787576C738}" destId="{7F94BEFE-6BA0-45F8-9A97-76D66512EF8C}" srcOrd="0" destOrd="1" presId="urn:microsoft.com/office/officeart/2005/8/layout/vList5"/>
    <dgm:cxn modelId="{AF1B2239-25B1-472D-9395-1E8C9BD24E52}" srcId="{B24C827D-8C46-4091-80E3-1F97DD7060F2}" destId="{96313714-98FE-4909-8E6E-3F8B147450A7}" srcOrd="2" destOrd="0" parTransId="{D07B9072-21D9-42F4-A016-2A9B9CB50A8D}" sibTransId="{57ED222D-E86C-4463-8D73-9D595341D504}"/>
    <dgm:cxn modelId="{0A1C2C39-A501-4C8F-A064-73D9B93AA610}" type="presOf" srcId="{D8D3C457-1C4D-468B-B1B6-03D204BA8230}" destId="{7F94BEFE-6BA0-45F8-9A97-76D66512EF8C}" srcOrd="0" destOrd="0" presId="urn:microsoft.com/office/officeart/2005/8/layout/vList5"/>
    <dgm:cxn modelId="{0EAF943D-4646-456E-98D7-AE4AE36A75BB}" srcId="{94E35816-5F5E-449F-B025-2C0B8CC078ED}" destId="{FA239EAD-4BE4-4E59-8485-3728C0D96402}" srcOrd="1" destOrd="0" parTransId="{5FC7823C-13A9-4CB5-81EB-4518793548AE}" sibTransId="{58543251-C438-4BAD-BF20-9E954EA79D73}"/>
    <dgm:cxn modelId="{4E5C7641-7DC8-47C9-94F9-87FBCC80D560}" srcId="{B67884E6-71AF-4579-A293-D8B3AD08D0F2}" destId="{94E35816-5F5E-449F-B025-2C0B8CC078ED}" srcOrd="2" destOrd="0" parTransId="{D270869E-8CB5-4937-A786-FE6AB9A036FD}" sibTransId="{3ADCCA97-45BB-4BFD-AFD6-2FACA22EE531}"/>
    <dgm:cxn modelId="{A4177841-0AEC-48AC-8138-9711E7427DED}" srcId="{B24C827D-8C46-4091-80E3-1F97DD7060F2}" destId="{750821DD-F7B8-4C88-96A8-5D7DD26328F7}" srcOrd="3" destOrd="0" parTransId="{4D36DDCF-72D5-4A80-AEF3-CD6B4396806F}" sibTransId="{A69DF861-251B-49DE-A77F-9E6171EC79DD}"/>
    <dgm:cxn modelId="{816DD141-E0C1-4CBF-BBA9-227705FA94F3}" type="presOf" srcId="{571E0EBC-87F1-4BE7-A6A3-93595065F8D6}" destId="{B21F88D9-BCEB-43FB-BCF9-7786807163AC}" srcOrd="0" destOrd="0" presId="urn:microsoft.com/office/officeart/2005/8/layout/vList5"/>
    <dgm:cxn modelId="{76998B43-DC7E-44FF-8616-8BB6D0E38642}" type="presOf" srcId="{750821DD-F7B8-4C88-96A8-5D7DD26328F7}" destId="{7F94BEFE-6BA0-45F8-9A97-76D66512EF8C}" srcOrd="0" destOrd="3" presId="urn:microsoft.com/office/officeart/2005/8/layout/vList5"/>
    <dgm:cxn modelId="{A3580065-6F15-4959-B808-43447050258E}" type="presOf" srcId="{B7933995-BFE0-4F53-B978-6AF554DA671B}" destId="{B21F88D9-BCEB-43FB-BCF9-7786807163AC}" srcOrd="0" destOrd="1" presId="urn:microsoft.com/office/officeart/2005/8/layout/vList5"/>
    <dgm:cxn modelId="{D5433B4A-6FC0-40CC-B70F-AC3309946776}" srcId="{94E35816-5F5E-449F-B025-2C0B8CC078ED}" destId="{DDAA8871-00E0-41CE-9DE7-C37BE3D6CC61}" srcOrd="3" destOrd="0" parTransId="{8B3B48FB-B771-4885-9595-6944BD77265A}" sibTransId="{558CED28-FF30-4E8C-B083-E40B65898B7D}"/>
    <dgm:cxn modelId="{0A459970-E037-4825-B878-2E66947AB6E5}" type="presOf" srcId="{96313714-98FE-4909-8E6E-3F8B147450A7}" destId="{7F94BEFE-6BA0-45F8-9A97-76D66512EF8C}" srcOrd="0" destOrd="2" presId="urn:microsoft.com/office/officeart/2005/8/layout/vList5"/>
    <dgm:cxn modelId="{944E9C75-CCB6-4D13-937F-7290393AED97}" type="presOf" srcId="{94E35816-5F5E-449F-B025-2C0B8CC078ED}" destId="{49C4FA38-F501-4D09-93E9-14319AACEF5A}" srcOrd="0" destOrd="0" presId="urn:microsoft.com/office/officeart/2005/8/layout/vList5"/>
    <dgm:cxn modelId="{FB274877-F18D-44E0-81A4-C7966FED8698}" srcId="{DC76D93F-A916-4C39-97F8-E6F001F44E8E}" destId="{571E0EBC-87F1-4BE7-A6A3-93595065F8D6}" srcOrd="0" destOrd="0" parTransId="{10CDBDE2-5754-4E5D-A5E0-A614907DCC7B}" sibTransId="{59E321DF-011E-425F-AB0A-970A877FF0BF}"/>
    <dgm:cxn modelId="{DBAC3678-D5BE-43CD-B994-FDDF560063FA}" type="presOf" srcId="{B67884E6-71AF-4579-A293-D8B3AD08D0F2}" destId="{1A915C9B-3A76-4E10-AFEA-5F02522B9ED4}" srcOrd="0" destOrd="0" presId="urn:microsoft.com/office/officeart/2005/8/layout/vList5"/>
    <dgm:cxn modelId="{829B417F-086E-43BF-9E26-3C242AA26831}" srcId="{94E35816-5F5E-449F-B025-2C0B8CC078ED}" destId="{898FBA2F-0E88-4486-B9D2-467FF3127860}" srcOrd="0" destOrd="0" parTransId="{2B6068A8-9D8D-485C-9311-DCD414C6C3BC}" sibTransId="{BC770F26-1F4A-49A9-B564-9645DE0FE12C}"/>
    <dgm:cxn modelId="{2B3B647F-E5D3-492D-8F30-D9FE7EB9F86D}" type="presOf" srcId="{898FBA2F-0E88-4486-B9D2-467FF3127860}" destId="{4A8C8D57-2B98-48F8-AA2A-4D27DFC78223}" srcOrd="0" destOrd="0" presId="urn:microsoft.com/office/officeart/2005/8/layout/vList5"/>
    <dgm:cxn modelId="{CDEE5086-10B9-43DF-A2E2-F5ADA76EB592}" srcId="{B24C827D-8C46-4091-80E3-1F97DD7060F2}" destId="{E6F7C084-04E9-45EA-B417-42787576C738}" srcOrd="1" destOrd="0" parTransId="{15197650-3FE7-4C39-86E1-A8AE8C06DF40}" sibTransId="{E8475FAE-1B12-43FC-9231-51CE368158F8}"/>
    <dgm:cxn modelId="{9884248F-9439-4A53-BD01-10F6583E8B1D}" srcId="{B67884E6-71AF-4579-A293-D8B3AD08D0F2}" destId="{B24C827D-8C46-4091-80E3-1F97DD7060F2}" srcOrd="0" destOrd="0" parTransId="{B3E98346-18D0-43F9-9B60-B1B3684FF80B}" sibTransId="{6510FE19-A4BC-4837-9041-7D65DB2F5C16}"/>
    <dgm:cxn modelId="{8686A192-E5BA-47B2-A6A6-2523830AD1FC}" srcId="{DC76D93F-A916-4C39-97F8-E6F001F44E8E}" destId="{B7933995-BFE0-4F53-B978-6AF554DA671B}" srcOrd="1" destOrd="0" parTransId="{185E33AC-B08D-4081-A475-4CA3298FECCF}" sibTransId="{3C398489-65D6-4D83-913E-61A1785DB47D}"/>
    <dgm:cxn modelId="{7CA76E95-1412-49DC-BC6F-55C02B2C8218}" type="presOf" srcId="{FA239EAD-4BE4-4E59-8485-3728C0D96402}" destId="{4A8C8D57-2B98-48F8-AA2A-4D27DFC78223}" srcOrd="0" destOrd="1" presId="urn:microsoft.com/office/officeart/2005/8/layout/vList5"/>
    <dgm:cxn modelId="{3E75E296-195A-4782-9F09-03293D98F961}" type="presOf" srcId="{CD55A344-33C3-4F05-B3C1-BCB7C386D546}" destId="{B21F88D9-BCEB-43FB-BCF9-7786807163AC}" srcOrd="0" destOrd="2" presId="urn:microsoft.com/office/officeart/2005/8/layout/vList5"/>
    <dgm:cxn modelId="{D772339B-6C5A-4490-9C65-C56BB66DA893}" srcId="{94E35816-5F5E-449F-B025-2C0B8CC078ED}" destId="{D4395BBF-48F4-4457-8543-3DD09EE76D47}" srcOrd="2" destOrd="0" parTransId="{1808356C-CFC4-4FA4-9E13-25F8F653D7AF}" sibTransId="{AC25A7A8-9813-4507-ADBA-766AEE0D4DC4}"/>
    <dgm:cxn modelId="{5F31B6AB-E16F-4050-8B31-BACDA7B1AF64}" type="presOf" srcId="{B24C827D-8C46-4091-80E3-1F97DD7060F2}" destId="{219C35B7-03DC-4A9D-8C7F-D7280B8D1FD9}" srcOrd="0" destOrd="0" presId="urn:microsoft.com/office/officeart/2005/8/layout/vList5"/>
    <dgm:cxn modelId="{1988C2B5-6F06-4E6B-8D99-D6407C5C8422}" srcId="{B67884E6-71AF-4579-A293-D8B3AD08D0F2}" destId="{DC76D93F-A916-4C39-97F8-E6F001F44E8E}" srcOrd="1" destOrd="0" parTransId="{914B8B84-5FF2-4DD3-ACF9-9C84E0826796}" sibTransId="{082671B9-3F9D-4475-9EE2-67DF0A544D87}"/>
    <dgm:cxn modelId="{972D48C2-B942-4F1E-A08E-1EF497CF7AE8}" type="presOf" srcId="{DDAA8871-00E0-41CE-9DE7-C37BE3D6CC61}" destId="{4A8C8D57-2B98-48F8-AA2A-4D27DFC78223}" srcOrd="0" destOrd="3" presId="urn:microsoft.com/office/officeart/2005/8/layout/vList5"/>
    <dgm:cxn modelId="{05A8FADB-9B0C-4EDF-8FF4-CEE5F1282C41}" type="presOf" srcId="{DC76D93F-A916-4C39-97F8-E6F001F44E8E}" destId="{86DBE7FE-D30D-4AFC-993E-EAA42E3CA046}" srcOrd="0" destOrd="0" presId="urn:microsoft.com/office/officeart/2005/8/layout/vList5"/>
    <dgm:cxn modelId="{70D6CAEA-C806-4014-AAC0-99216668935E}" srcId="{DC76D93F-A916-4C39-97F8-E6F001F44E8E}" destId="{CD55A344-33C3-4F05-B3C1-BCB7C386D546}" srcOrd="2" destOrd="0" parTransId="{26303FC8-DAE0-4E48-AA10-ADA746CBA175}" sibTransId="{627FD91B-B2C4-4445-9890-EB0F0DAC0CEE}"/>
    <dgm:cxn modelId="{D45EFBEC-8E75-4370-9A7B-8D5A8E72C269}" type="presOf" srcId="{D4395BBF-48F4-4457-8543-3DD09EE76D47}" destId="{4A8C8D57-2B98-48F8-AA2A-4D27DFC78223}" srcOrd="0" destOrd="2" presId="urn:microsoft.com/office/officeart/2005/8/layout/vList5"/>
    <dgm:cxn modelId="{3A7EA4F7-3221-4DB1-8F7B-AE81E9F876B1}" srcId="{B24C827D-8C46-4091-80E3-1F97DD7060F2}" destId="{D8D3C457-1C4D-468B-B1B6-03D204BA8230}" srcOrd="0" destOrd="0" parTransId="{A172F0CB-843B-486D-B464-6FAAFE71772D}" sibTransId="{0BA2C285-88CF-4D63-B571-02D1297D5D86}"/>
    <dgm:cxn modelId="{93F16784-4C0E-4693-9BB7-4836628C0A13}" type="presParOf" srcId="{1A915C9B-3A76-4E10-AFEA-5F02522B9ED4}" destId="{36AEF3D8-0F6C-4CFB-85BE-EDF9595DA080}" srcOrd="0" destOrd="0" presId="urn:microsoft.com/office/officeart/2005/8/layout/vList5"/>
    <dgm:cxn modelId="{D1A3A804-598F-4F06-B01C-2B0BC603FA48}" type="presParOf" srcId="{36AEF3D8-0F6C-4CFB-85BE-EDF9595DA080}" destId="{219C35B7-03DC-4A9D-8C7F-D7280B8D1FD9}" srcOrd="0" destOrd="0" presId="urn:microsoft.com/office/officeart/2005/8/layout/vList5"/>
    <dgm:cxn modelId="{6EDEA7A1-AE69-4F31-AB8F-47E82824F292}" type="presParOf" srcId="{36AEF3D8-0F6C-4CFB-85BE-EDF9595DA080}" destId="{7F94BEFE-6BA0-45F8-9A97-76D66512EF8C}" srcOrd="1" destOrd="0" presId="urn:microsoft.com/office/officeart/2005/8/layout/vList5"/>
    <dgm:cxn modelId="{9DF0760C-C42E-475B-8FA9-A88143D53409}" type="presParOf" srcId="{1A915C9B-3A76-4E10-AFEA-5F02522B9ED4}" destId="{B386FE9C-DCDE-4C87-98C7-DAE59F48936B}" srcOrd="1" destOrd="0" presId="urn:microsoft.com/office/officeart/2005/8/layout/vList5"/>
    <dgm:cxn modelId="{78262302-6520-4B8E-97E4-EAABBF498A9F}" type="presParOf" srcId="{1A915C9B-3A76-4E10-AFEA-5F02522B9ED4}" destId="{8FED26CF-E543-4DE8-A51F-182830F08CEA}" srcOrd="2" destOrd="0" presId="urn:microsoft.com/office/officeart/2005/8/layout/vList5"/>
    <dgm:cxn modelId="{9D33071C-9B4F-4941-B7F1-44375B077230}" type="presParOf" srcId="{8FED26CF-E543-4DE8-A51F-182830F08CEA}" destId="{86DBE7FE-D30D-4AFC-993E-EAA42E3CA046}" srcOrd="0" destOrd="0" presId="urn:microsoft.com/office/officeart/2005/8/layout/vList5"/>
    <dgm:cxn modelId="{D85A1AF7-1303-4656-ACD5-6231794410FF}" type="presParOf" srcId="{8FED26CF-E543-4DE8-A51F-182830F08CEA}" destId="{B21F88D9-BCEB-43FB-BCF9-7786807163AC}" srcOrd="1" destOrd="0" presId="urn:microsoft.com/office/officeart/2005/8/layout/vList5"/>
    <dgm:cxn modelId="{B873B08C-411B-4F4B-B45A-83BCF170FA69}" type="presParOf" srcId="{1A915C9B-3A76-4E10-AFEA-5F02522B9ED4}" destId="{93CDD34D-5408-4DDF-A115-F4B75D0AE70E}" srcOrd="3" destOrd="0" presId="urn:microsoft.com/office/officeart/2005/8/layout/vList5"/>
    <dgm:cxn modelId="{CB9FCAB7-6C44-477B-9C70-DF12C006321F}" type="presParOf" srcId="{1A915C9B-3A76-4E10-AFEA-5F02522B9ED4}" destId="{33194B06-016F-4A74-853E-633C815139D2}" srcOrd="4" destOrd="0" presId="urn:microsoft.com/office/officeart/2005/8/layout/vList5"/>
    <dgm:cxn modelId="{55E7F659-94C7-4C75-A0E1-CF16C27A67C4}" type="presParOf" srcId="{33194B06-016F-4A74-853E-633C815139D2}" destId="{49C4FA38-F501-4D09-93E9-14319AACEF5A}" srcOrd="0" destOrd="0" presId="urn:microsoft.com/office/officeart/2005/8/layout/vList5"/>
    <dgm:cxn modelId="{1CDC6D2B-0D33-463D-8160-3BE4A792E45C}" type="presParOf" srcId="{33194B06-016F-4A74-853E-633C815139D2}" destId="{4A8C8D57-2B98-48F8-AA2A-4D27DFC7822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2CDF0D-7FC5-45EA-A94D-877E9D0922DA}" type="doc">
      <dgm:prSet loTypeId="urn:microsoft.com/office/officeart/2011/layout/HexagonRadial" loCatId="cycle" qsTypeId="urn:microsoft.com/office/officeart/2005/8/quickstyle/simple1" qsCatId="simple" csTypeId="urn:microsoft.com/office/officeart/2005/8/colors/accent6_3" csCatId="accent6" phldr="1"/>
      <dgm:spPr/>
      <dgm:t>
        <a:bodyPr/>
        <a:lstStyle/>
        <a:p>
          <a:endParaRPr lang="en-US"/>
        </a:p>
      </dgm:t>
    </dgm:pt>
    <dgm:pt modelId="{B92B10A6-384E-454A-B235-F118C0D451DB}">
      <dgm:prSet phldrT="[Text]" custT="1"/>
      <dgm:spPr>
        <a:xfrm>
          <a:off x="2878259" y="1578757"/>
          <a:ext cx="2006669" cy="1735850"/>
        </a:xfrm>
        <a:prstGeom prst="hexagon">
          <a:avLst>
            <a:gd name="adj" fmla="val 28570"/>
            <a:gd name="vf" fmla="val 115470"/>
          </a:avLst>
        </a:prstGeom>
        <a:solidFill>
          <a:srgbClr val="E0D1FF"/>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400" noProof="0" dirty="0">
              <a:solidFill>
                <a:sysClr val="windowText" lastClr="000000"/>
              </a:solidFill>
              <a:latin typeface="Verdana" panose="020B0604030504040204" pitchFamily="34" charset="0"/>
              <a:ea typeface="Verdana" panose="020B0604030504040204" pitchFamily="34" charset="0"/>
              <a:cs typeface="+mn-cs"/>
            </a:rPr>
            <a:t>Kas ir nepieciešams, lai sekmīgi paveiktu šo uzdevumu?</a:t>
          </a:r>
        </a:p>
      </dgm:t>
    </dgm:pt>
    <dgm:pt modelId="{9D46F3D6-BEAA-4590-BF86-70ECB3B16813}" type="parTrans" cxnId="{B3CD1F6D-254D-4D99-9F19-2245F8C1F239}">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71A3B18B-922F-4B92-96A7-DCE4EE24FFFD}" type="sibTrans" cxnId="{B3CD1F6D-254D-4D99-9F19-2245F8C1F239}">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AAA7DA03-1DB2-4F27-B6B0-56D8C6A57438}">
      <dgm:prSet phldrT="[Text]" custT="1"/>
      <dgm:spPr>
        <a:xfrm>
          <a:off x="3063102" y="0"/>
          <a:ext cx="1644451" cy="1422643"/>
        </a:xfrm>
        <a:prstGeom prst="hexagon">
          <a:avLst>
            <a:gd name="adj" fmla="val 28570"/>
            <a:gd name="vf" fmla="val 115470"/>
          </a:avLst>
        </a:prstGeom>
        <a:solidFill>
          <a:srgbClr val="759D3F"/>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Prasme lasīt</a:t>
          </a:r>
        </a:p>
      </dgm:t>
    </dgm:pt>
    <dgm:pt modelId="{1C324964-0236-4715-9A52-8DE3D640A6FC}" type="parTrans" cxnId="{DA51FDA0-9304-4148-BAF8-97E87B35C392}">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06F0B4FD-1595-4980-8B29-1E2A730F8272}" type="sibTrans" cxnId="{DA51FDA0-9304-4148-BAF8-97E87B35C392}">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902745D3-6F4C-48E6-BDA4-9DA3DA66CD7D}">
      <dgm:prSet phldrT="[Text]" custT="1"/>
      <dgm:spPr>
        <a:xfrm>
          <a:off x="4571255" y="875021"/>
          <a:ext cx="1644451" cy="1422643"/>
        </a:xfrm>
        <a:prstGeom prst="hexagon">
          <a:avLst>
            <a:gd name="adj" fmla="val 28570"/>
            <a:gd name="vf" fmla="val 115470"/>
          </a:avLst>
        </a:prstGeom>
        <a:solidFill>
          <a:srgbClr val="8AB741"/>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Prasme ieraudzīt atbildes tekstā un attēlā</a:t>
          </a:r>
        </a:p>
      </dgm:t>
    </dgm:pt>
    <dgm:pt modelId="{653124A5-14BC-4564-B384-0FAF4BCAC250}" type="parTrans" cxnId="{90E8A404-67A3-4098-A032-97235FF7D733}">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773CF2D2-613B-4EF8-A5E0-8EC5DF81059D}" type="sibTrans" cxnId="{90E8A404-67A3-4098-A032-97235FF7D733}">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24269903-ADCD-4195-8D78-438A80B6F0CA}">
      <dgm:prSet phldrT="[Text]" custT="1"/>
      <dgm:spPr>
        <a:xfrm>
          <a:off x="4571255" y="2595210"/>
          <a:ext cx="1644451" cy="1422643"/>
        </a:xfrm>
        <a:prstGeom prst="hexagon">
          <a:avLst>
            <a:gd name="adj" fmla="val 28570"/>
            <a:gd name="vf" fmla="val 115470"/>
          </a:avLst>
        </a:prstGeom>
        <a:solidFill>
          <a:srgbClr val="91B85C"/>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Izpratne par augu dzīvības procesiem (elpošanu)</a:t>
          </a:r>
        </a:p>
      </dgm:t>
    </dgm:pt>
    <dgm:pt modelId="{A5437E5D-7EF2-4483-A3E8-CC63DF70EEA6}" type="parTrans" cxnId="{2522E771-FE73-4D26-B8AC-45D1C01AE0F7}">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BB8FFDF6-D5D7-4CBF-9DC4-FFC1856BF4AA}" type="sibTrans" cxnId="{2522E771-FE73-4D26-B8AC-45D1C01AE0F7}">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11F758BD-981F-45FD-8348-37673FEFC50E}">
      <dgm:prSet phldrT="[Text]" custT="1"/>
      <dgm:spPr>
        <a:xfrm>
          <a:off x="3063102" y="3471210"/>
          <a:ext cx="1644451" cy="1422643"/>
        </a:xfrm>
        <a:prstGeom prst="hexagon">
          <a:avLst>
            <a:gd name="adj" fmla="val 28570"/>
            <a:gd name="vf" fmla="val 115470"/>
          </a:avLst>
        </a:prstGeom>
        <a:solidFill>
          <a:srgbClr val="A0BF73"/>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Izpratne par pētniecību, kas apgūta mācību procesā </a:t>
          </a:r>
        </a:p>
      </dgm:t>
    </dgm:pt>
    <dgm:pt modelId="{0E1849EB-4CF2-4C35-A34C-636B92E915A2}" type="parTrans" cxnId="{C5DC9732-8EAE-404F-BD01-D0F807B15E80}">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34264800-4597-42C7-9B5B-198F44E2AA0B}" type="sibTrans" cxnId="{C5DC9732-8EAE-404F-BD01-D0F807B15E80}">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453CE323-3775-4D02-8BA2-B1AE8A237263}">
      <dgm:prSet phldrT="[Text]" custT="1"/>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BDF32DA6-8627-4440-80D5-97E6A2A6B807}" type="parTrans" cxnId="{A09ED11C-A739-44FC-B3DA-937678AB494A}">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F81C6D69-777C-40AA-80F2-A090F51AC10D}" type="sibTrans" cxnId="{A09ED11C-A739-44FC-B3DA-937678AB494A}">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1F987DC6-F4E3-4996-B7C8-AC3342646E88}">
      <dgm:prSet phldrT="[Text]" custT="1"/>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9F4D85B4-EF92-4B79-B3B0-9323F2FED578}" type="parTrans" cxnId="{A8DD5369-CACE-4533-A06C-26B1A8AD879C}">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75B4C58F-431A-4433-9A7D-AF3A3B9385DE}" type="sibTrans" cxnId="{A8DD5369-CACE-4533-A06C-26B1A8AD879C}">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8C84FE4F-A755-434F-B6DA-BF70A1C816D1}">
      <dgm:prSet custT="1"/>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540E628D-14D4-4A5C-9E49-C75BB4F3A76D}" type="parTrans" cxnId="{9921003C-0FA8-4FC9-B5AB-8BCC67670329}">
      <dgm:prSet/>
      <dgm:spPr/>
      <dgm:t>
        <a:bodyPr/>
        <a:lstStyle/>
        <a:p>
          <a:endParaRPr lang="lv-LV" sz="1200" noProof="0" dirty="0">
            <a:solidFill>
              <a:schemeClr val="tx1"/>
            </a:solidFill>
          </a:endParaRPr>
        </a:p>
      </dgm:t>
    </dgm:pt>
    <dgm:pt modelId="{4E4495B5-A275-4C74-A11A-A14D37128E7A}" type="sibTrans" cxnId="{9921003C-0FA8-4FC9-B5AB-8BCC67670329}">
      <dgm:prSet/>
      <dgm:spPr/>
      <dgm:t>
        <a:bodyPr/>
        <a:lstStyle/>
        <a:p>
          <a:endParaRPr lang="lv-LV" sz="1200" noProof="0" dirty="0">
            <a:solidFill>
              <a:schemeClr val="tx1"/>
            </a:solidFill>
          </a:endParaRPr>
        </a:p>
      </dgm:t>
    </dgm:pt>
    <dgm:pt modelId="{14B5962D-DA71-46FA-9396-E958405B7787}">
      <dgm:prSet phldrT="[Text]" custT="1"/>
      <dgm:spPr>
        <a:xfrm>
          <a:off x="1547948" y="2596189"/>
          <a:ext cx="1644451" cy="1422643"/>
        </a:xfrm>
        <a:prstGeom prst="hexagon">
          <a:avLst>
            <a:gd name="adj" fmla="val 28570"/>
            <a:gd name="vf" fmla="val 115470"/>
          </a:avLst>
        </a:prstGeom>
        <a:solidFill>
          <a:srgbClr val="B0C58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noProof="0" dirty="0">
              <a:solidFill>
                <a:sysClr val="windowText" lastClr="000000"/>
              </a:solidFill>
              <a:latin typeface="Verdana" panose="020B0604030504040204" pitchFamily="34" charset="0"/>
              <a:ea typeface="Verdana" panose="020B0604030504040204" pitchFamily="34" charset="0"/>
              <a:cs typeface="+mn-cs"/>
            </a:rPr>
            <a:t>Praktiskā </a:t>
          </a:r>
          <a:r>
            <a:rPr lang="lv-LV" sz="1200" noProof="0" dirty="0">
              <a:solidFill>
                <a:sysClr val="windowText" lastClr="000000"/>
              </a:solidFill>
              <a:latin typeface="Verdana" panose="020B0604030504040204" pitchFamily="34" charset="0"/>
              <a:ea typeface="Verdana" panose="020B0604030504040204" pitchFamily="34" charset="0"/>
              <a:cs typeface="+mn-cs"/>
            </a:rPr>
            <a:t>pieredze, kas apgūta mācību procesā</a:t>
          </a:r>
        </a:p>
      </dgm:t>
    </dgm:pt>
    <dgm:pt modelId="{B98A8FD3-D33E-4366-819F-99BAB3C17784}" type="parTrans" cxnId="{D0676DC4-C094-4666-AE26-EF7644923D6F}">
      <dgm:prSet/>
      <dgm:spPr/>
      <dgm:t>
        <a:bodyPr/>
        <a:lstStyle/>
        <a:p>
          <a:endParaRPr lang="lv-LV" sz="1200" noProof="0" dirty="0">
            <a:solidFill>
              <a:schemeClr val="tx1"/>
            </a:solidFill>
          </a:endParaRPr>
        </a:p>
      </dgm:t>
    </dgm:pt>
    <dgm:pt modelId="{3085D479-738C-4D42-A4DD-4EDCA163C7C2}" type="sibTrans" cxnId="{D0676DC4-C094-4666-AE26-EF7644923D6F}">
      <dgm:prSet/>
      <dgm:spPr/>
      <dgm:t>
        <a:bodyPr/>
        <a:lstStyle/>
        <a:p>
          <a:endParaRPr lang="lv-LV" sz="1200" noProof="0" dirty="0">
            <a:solidFill>
              <a:schemeClr val="tx1"/>
            </a:solidFill>
          </a:endParaRPr>
        </a:p>
      </dgm:t>
    </dgm:pt>
    <dgm:pt modelId="{7F6EAC63-B0A1-445B-93A6-C94B7C412EDF}">
      <dgm:prSet phldrT="[Text]" custT="1"/>
      <dgm:spPr>
        <a:xfrm>
          <a:off x="1547948" y="873063"/>
          <a:ext cx="1644451" cy="1422643"/>
        </a:xfrm>
        <a:prstGeom prst="hexagon">
          <a:avLst>
            <a:gd name="adj" fmla="val 28570"/>
            <a:gd name="vf" fmla="val 115470"/>
          </a:avLst>
        </a:prstGeom>
        <a:solidFill>
          <a:srgbClr val="BBCC9C"/>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Prasme sasaistīt izpratni par dzīvības procesiem un izpratni par pētniecību</a:t>
          </a:r>
        </a:p>
      </dgm:t>
    </dgm:pt>
    <dgm:pt modelId="{440605DB-BFC9-4969-8BBF-D5CBB0DEDD5A}" type="parTrans" cxnId="{022D26CB-68C7-44A9-9109-22F300F53CF0}">
      <dgm:prSet/>
      <dgm:spPr/>
      <dgm:t>
        <a:bodyPr/>
        <a:lstStyle/>
        <a:p>
          <a:endParaRPr lang="lv-LV" sz="1200" noProof="0" dirty="0">
            <a:solidFill>
              <a:schemeClr val="tx1"/>
            </a:solidFill>
          </a:endParaRPr>
        </a:p>
      </dgm:t>
    </dgm:pt>
    <dgm:pt modelId="{E17B4738-0FE8-4F85-9391-D3913CC63E45}" type="sibTrans" cxnId="{022D26CB-68C7-44A9-9109-22F300F53CF0}">
      <dgm:prSet/>
      <dgm:spPr/>
      <dgm:t>
        <a:bodyPr/>
        <a:lstStyle/>
        <a:p>
          <a:endParaRPr lang="lv-LV" sz="1200" noProof="0" dirty="0">
            <a:solidFill>
              <a:schemeClr val="tx1"/>
            </a:solidFill>
          </a:endParaRPr>
        </a:p>
      </dgm:t>
    </dgm:pt>
    <dgm:pt modelId="{00E4015F-647B-4F39-BC26-E893185CCD1B}" type="pres">
      <dgm:prSet presAssocID="{BB2CDF0D-7FC5-45EA-A94D-877E9D0922DA}" presName="Name0" presStyleCnt="0">
        <dgm:presLayoutVars>
          <dgm:chMax val="1"/>
          <dgm:chPref val="1"/>
          <dgm:dir/>
          <dgm:animOne val="branch"/>
          <dgm:animLvl val="lvl"/>
        </dgm:presLayoutVars>
      </dgm:prSet>
      <dgm:spPr/>
    </dgm:pt>
    <dgm:pt modelId="{43C65B57-EFED-47B6-94A5-52839C911DFF}" type="pres">
      <dgm:prSet presAssocID="{B92B10A6-384E-454A-B235-F118C0D451DB}" presName="Parent" presStyleLbl="node0" presStyleIdx="0" presStyleCnt="1">
        <dgm:presLayoutVars>
          <dgm:chMax val="6"/>
          <dgm:chPref val="6"/>
        </dgm:presLayoutVars>
      </dgm:prSet>
      <dgm:spPr/>
    </dgm:pt>
    <dgm:pt modelId="{72E67C3A-8AA5-438A-8DFA-7E23E9ED602C}" type="pres">
      <dgm:prSet presAssocID="{AAA7DA03-1DB2-4F27-B6B0-56D8C6A57438}" presName="Accent1" presStyleCnt="0"/>
      <dgm:spPr/>
    </dgm:pt>
    <dgm:pt modelId="{5E5ECD70-8D0E-47A9-9AB9-BEB09F283610}" type="pres">
      <dgm:prSet presAssocID="{AAA7DA03-1DB2-4F27-B6B0-56D8C6A57438}" presName="Accent" presStyleLbl="bgShp" presStyleIdx="0" presStyleCnt="6"/>
      <dgm:spPr/>
    </dgm:pt>
    <dgm:pt modelId="{F7470CFB-14CD-4202-A722-A1DD3B109ABC}" type="pres">
      <dgm:prSet presAssocID="{AAA7DA03-1DB2-4F27-B6B0-56D8C6A57438}" presName="Child1" presStyleLbl="node1" presStyleIdx="0" presStyleCnt="6">
        <dgm:presLayoutVars>
          <dgm:chMax val="0"/>
          <dgm:chPref val="0"/>
          <dgm:bulletEnabled val="1"/>
        </dgm:presLayoutVars>
      </dgm:prSet>
      <dgm:spPr/>
    </dgm:pt>
    <dgm:pt modelId="{89A5C773-7DC4-4E81-9BBA-D6F2097FA7EC}" type="pres">
      <dgm:prSet presAssocID="{902745D3-6F4C-48E6-BDA4-9DA3DA66CD7D}" presName="Accent2" presStyleCnt="0"/>
      <dgm:spPr/>
    </dgm:pt>
    <dgm:pt modelId="{BA5C6907-37CB-475B-B77B-2BA1943D9FDE}" type="pres">
      <dgm:prSet presAssocID="{902745D3-6F4C-48E6-BDA4-9DA3DA66CD7D}" presName="Accent" presStyleLbl="bgShp" presStyleIdx="1" presStyleCnt="6"/>
      <dgm:spPr>
        <a:xfrm>
          <a:off x="4134819" y="748270"/>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245ED159-91CE-45E3-8407-B22E271B3016}" type="pres">
      <dgm:prSet presAssocID="{902745D3-6F4C-48E6-BDA4-9DA3DA66CD7D}" presName="Child2" presStyleLbl="node1" presStyleIdx="1" presStyleCnt="6">
        <dgm:presLayoutVars>
          <dgm:chMax val="0"/>
          <dgm:chPref val="0"/>
          <dgm:bulletEnabled val="1"/>
        </dgm:presLayoutVars>
      </dgm:prSet>
      <dgm:spPr/>
    </dgm:pt>
    <dgm:pt modelId="{028500D4-8F07-49D2-AF39-69C1CBBF7F00}" type="pres">
      <dgm:prSet presAssocID="{24269903-ADCD-4195-8D78-438A80B6F0CA}" presName="Accent3" presStyleCnt="0"/>
      <dgm:spPr/>
    </dgm:pt>
    <dgm:pt modelId="{AD52D46D-9D75-471F-B5E6-2DCE319864CF}" type="pres">
      <dgm:prSet presAssocID="{24269903-ADCD-4195-8D78-438A80B6F0CA}" presName="Accent" presStyleLbl="bgShp" presStyleIdx="2" presStyleCnt="6"/>
      <dgm:spPr>
        <a:xfrm>
          <a:off x="5018426" y="1967818"/>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FEBF7D04-788B-4F4D-9BBA-8FFB710D04BC}" type="pres">
      <dgm:prSet presAssocID="{24269903-ADCD-4195-8D78-438A80B6F0CA}" presName="Child3" presStyleLbl="node1" presStyleIdx="2" presStyleCnt="6">
        <dgm:presLayoutVars>
          <dgm:chMax val="0"/>
          <dgm:chPref val="0"/>
          <dgm:bulletEnabled val="1"/>
        </dgm:presLayoutVars>
      </dgm:prSet>
      <dgm:spPr/>
    </dgm:pt>
    <dgm:pt modelId="{D3011B28-7892-4736-A876-D0E50EF6E3A1}" type="pres">
      <dgm:prSet presAssocID="{11F758BD-981F-45FD-8348-37673FEFC50E}" presName="Accent4" presStyleCnt="0"/>
      <dgm:spPr/>
    </dgm:pt>
    <dgm:pt modelId="{A5210F32-1E0C-45DD-9502-B34811145319}" type="pres">
      <dgm:prSet presAssocID="{11F758BD-981F-45FD-8348-37673FEFC50E}" presName="Accent" presStyleLbl="bgShp" presStyleIdx="3" presStyleCnt="6"/>
      <dgm:spPr>
        <a:xfrm>
          <a:off x="4404616" y="3344459"/>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54BE2882-4174-4B63-B3DE-574F59FF0008}" type="pres">
      <dgm:prSet presAssocID="{11F758BD-981F-45FD-8348-37673FEFC50E}" presName="Child4" presStyleLbl="node1" presStyleIdx="3" presStyleCnt="6">
        <dgm:presLayoutVars>
          <dgm:chMax val="0"/>
          <dgm:chPref val="0"/>
          <dgm:bulletEnabled val="1"/>
        </dgm:presLayoutVars>
      </dgm:prSet>
      <dgm:spPr/>
    </dgm:pt>
    <dgm:pt modelId="{FF1C4E82-C2D1-4CDC-9A17-09A02BD0B650}" type="pres">
      <dgm:prSet presAssocID="{14B5962D-DA71-46FA-9396-E958405B7787}" presName="Accent5" presStyleCnt="0"/>
      <dgm:spPr/>
    </dgm:pt>
    <dgm:pt modelId="{0D3579A8-22A1-47EA-8FD1-2AE1280A8A1C}" type="pres">
      <dgm:prSet presAssocID="{14B5962D-DA71-46FA-9396-E958405B7787}" presName="Accent" presStyleLbl="bgShp" presStyleIdx="4" presStyleCnt="6"/>
      <dgm:spPr>
        <a:xfrm>
          <a:off x="2881993" y="3487360"/>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933F5EAD-54FE-4948-ABCF-F3C0C0F7E9AD}" type="pres">
      <dgm:prSet presAssocID="{14B5962D-DA71-46FA-9396-E958405B7787}" presName="Child5" presStyleLbl="node1" presStyleIdx="4" presStyleCnt="6">
        <dgm:presLayoutVars>
          <dgm:chMax val="0"/>
          <dgm:chPref val="0"/>
          <dgm:bulletEnabled val="1"/>
        </dgm:presLayoutVars>
      </dgm:prSet>
      <dgm:spPr/>
    </dgm:pt>
    <dgm:pt modelId="{D15C27B5-63A2-4668-980C-01B8355F710F}" type="pres">
      <dgm:prSet presAssocID="{7F6EAC63-B0A1-445B-93A6-C94B7C412EDF}" presName="Accent6" presStyleCnt="0"/>
      <dgm:spPr/>
    </dgm:pt>
    <dgm:pt modelId="{45B1D03E-7486-4AFC-A209-AC42B1D7661A}" type="pres">
      <dgm:prSet presAssocID="{7F6EAC63-B0A1-445B-93A6-C94B7C412EDF}" presName="Accent" presStyleLbl="bgShp" presStyleIdx="5" presStyleCnt="6"/>
      <dgm:spPr>
        <a:xfrm>
          <a:off x="1983917" y="2268301"/>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85E814CE-C38F-4AAF-95D8-46A93D40AD95}" type="pres">
      <dgm:prSet presAssocID="{7F6EAC63-B0A1-445B-93A6-C94B7C412EDF}" presName="Child6" presStyleLbl="node1" presStyleIdx="5" presStyleCnt="6">
        <dgm:presLayoutVars>
          <dgm:chMax val="0"/>
          <dgm:chPref val="0"/>
          <dgm:bulletEnabled val="1"/>
        </dgm:presLayoutVars>
      </dgm:prSet>
      <dgm:spPr/>
    </dgm:pt>
  </dgm:ptLst>
  <dgm:cxnLst>
    <dgm:cxn modelId="{90E8A404-67A3-4098-A032-97235FF7D733}" srcId="{B92B10A6-384E-454A-B235-F118C0D451DB}" destId="{902745D3-6F4C-48E6-BDA4-9DA3DA66CD7D}" srcOrd="1" destOrd="0" parTransId="{653124A5-14BC-4564-B384-0FAF4BCAC250}" sibTransId="{773CF2D2-613B-4EF8-A5E0-8EC5DF81059D}"/>
    <dgm:cxn modelId="{E9CB6809-03B8-4A57-A609-22DF853FD04F}" type="presOf" srcId="{AAA7DA03-1DB2-4F27-B6B0-56D8C6A57438}" destId="{F7470CFB-14CD-4202-A722-A1DD3B109ABC}" srcOrd="0" destOrd="0" presId="urn:microsoft.com/office/officeart/2011/layout/HexagonRadial"/>
    <dgm:cxn modelId="{B9D6BA1A-EFB8-4BFC-958B-1A4DB6F29AAE}" type="presOf" srcId="{14B5962D-DA71-46FA-9396-E958405B7787}" destId="{933F5EAD-54FE-4948-ABCF-F3C0C0F7E9AD}" srcOrd="0" destOrd="0" presId="urn:microsoft.com/office/officeart/2011/layout/HexagonRadial"/>
    <dgm:cxn modelId="{A09ED11C-A739-44FC-B3DA-937678AB494A}" srcId="{B92B10A6-384E-454A-B235-F118C0D451DB}" destId="{453CE323-3775-4D02-8BA2-B1AE8A237263}" srcOrd="6" destOrd="0" parTransId="{BDF32DA6-8627-4440-80D5-97E6A2A6B807}" sibTransId="{F81C6D69-777C-40AA-80F2-A090F51AC10D}"/>
    <dgm:cxn modelId="{C5DC9732-8EAE-404F-BD01-D0F807B15E80}" srcId="{B92B10A6-384E-454A-B235-F118C0D451DB}" destId="{11F758BD-981F-45FD-8348-37673FEFC50E}" srcOrd="3" destOrd="0" parTransId="{0E1849EB-4CF2-4C35-A34C-636B92E915A2}" sibTransId="{34264800-4597-42C7-9B5B-198F44E2AA0B}"/>
    <dgm:cxn modelId="{9921003C-0FA8-4FC9-B5AB-8BCC67670329}" srcId="{BB2CDF0D-7FC5-45EA-A94D-877E9D0922DA}" destId="{8C84FE4F-A755-434F-B6DA-BF70A1C816D1}" srcOrd="2" destOrd="0" parTransId="{540E628D-14D4-4A5C-9E49-C75BB4F3A76D}" sibTransId="{4E4495B5-A275-4C74-A11A-A14D37128E7A}"/>
    <dgm:cxn modelId="{774CD15B-99A8-4AAC-8131-C4FAC2A949B5}" type="presOf" srcId="{BB2CDF0D-7FC5-45EA-A94D-877E9D0922DA}" destId="{00E4015F-647B-4F39-BC26-E893185CCD1B}" srcOrd="0" destOrd="0" presId="urn:microsoft.com/office/officeart/2011/layout/HexagonRadial"/>
    <dgm:cxn modelId="{0DAFFF42-C698-4213-A338-2A0FE28D9ED8}" type="presOf" srcId="{B92B10A6-384E-454A-B235-F118C0D451DB}" destId="{43C65B57-EFED-47B6-94A5-52839C911DFF}" srcOrd="0" destOrd="0" presId="urn:microsoft.com/office/officeart/2011/layout/HexagonRadial"/>
    <dgm:cxn modelId="{A8DD5369-CACE-4533-A06C-26B1A8AD879C}" srcId="{BB2CDF0D-7FC5-45EA-A94D-877E9D0922DA}" destId="{1F987DC6-F4E3-4996-B7C8-AC3342646E88}" srcOrd="1" destOrd="0" parTransId="{9F4D85B4-EF92-4B79-B3B0-9323F2FED578}" sibTransId="{75B4C58F-431A-4433-9A7D-AF3A3B9385DE}"/>
    <dgm:cxn modelId="{B3CD1F6D-254D-4D99-9F19-2245F8C1F239}" srcId="{BB2CDF0D-7FC5-45EA-A94D-877E9D0922DA}" destId="{B92B10A6-384E-454A-B235-F118C0D451DB}" srcOrd="0" destOrd="0" parTransId="{9D46F3D6-BEAA-4590-BF86-70ECB3B16813}" sibTransId="{71A3B18B-922F-4B92-96A7-DCE4EE24FFFD}"/>
    <dgm:cxn modelId="{2522E771-FE73-4D26-B8AC-45D1C01AE0F7}" srcId="{B92B10A6-384E-454A-B235-F118C0D451DB}" destId="{24269903-ADCD-4195-8D78-438A80B6F0CA}" srcOrd="2" destOrd="0" parTransId="{A5437E5D-7EF2-4483-A3E8-CC63DF70EEA6}" sibTransId="{BB8FFDF6-D5D7-4CBF-9DC4-FFC1856BF4AA}"/>
    <dgm:cxn modelId="{D3369199-FD75-46F5-BF26-2E54A4250723}" type="presOf" srcId="{7F6EAC63-B0A1-445B-93A6-C94B7C412EDF}" destId="{85E814CE-C38F-4AAF-95D8-46A93D40AD95}" srcOrd="0" destOrd="0" presId="urn:microsoft.com/office/officeart/2011/layout/HexagonRadial"/>
    <dgm:cxn modelId="{DA51FDA0-9304-4148-BAF8-97E87B35C392}" srcId="{B92B10A6-384E-454A-B235-F118C0D451DB}" destId="{AAA7DA03-1DB2-4F27-B6B0-56D8C6A57438}" srcOrd="0" destOrd="0" parTransId="{1C324964-0236-4715-9A52-8DE3D640A6FC}" sibTransId="{06F0B4FD-1595-4980-8B29-1E2A730F8272}"/>
    <dgm:cxn modelId="{D0676DC4-C094-4666-AE26-EF7644923D6F}" srcId="{B92B10A6-384E-454A-B235-F118C0D451DB}" destId="{14B5962D-DA71-46FA-9396-E958405B7787}" srcOrd="4" destOrd="0" parTransId="{B98A8FD3-D33E-4366-819F-99BAB3C17784}" sibTransId="{3085D479-738C-4D42-A4DD-4EDCA163C7C2}"/>
    <dgm:cxn modelId="{022D26CB-68C7-44A9-9109-22F300F53CF0}" srcId="{B92B10A6-384E-454A-B235-F118C0D451DB}" destId="{7F6EAC63-B0A1-445B-93A6-C94B7C412EDF}" srcOrd="5" destOrd="0" parTransId="{440605DB-BFC9-4969-8BBF-D5CBB0DEDD5A}" sibTransId="{E17B4738-0FE8-4F85-9391-D3913CC63E45}"/>
    <dgm:cxn modelId="{4A1461E8-38DB-4364-B29B-97291AE9D089}" type="presOf" srcId="{902745D3-6F4C-48E6-BDA4-9DA3DA66CD7D}" destId="{245ED159-91CE-45E3-8407-B22E271B3016}" srcOrd="0" destOrd="0" presId="urn:microsoft.com/office/officeart/2011/layout/HexagonRadial"/>
    <dgm:cxn modelId="{ABE917F9-9D20-44BE-89F8-20ED8D982833}" type="presOf" srcId="{11F758BD-981F-45FD-8348-37673FEFC50E}" destId="{54BE2882-4174-4B63-B3DE-574F59FF0008}" srcOrd="0" destOrd="0" presId="urn:microsoft.com/office/officeart/2011/layout/HexagonRadial"/>
    <dgm:cxn modelId="{F64A7BFF-49E4-4126-A822-D8F798BCCA79}" type="presOf" srcId="{24269903-ADCD-4195-8D78-438A80B6F0CA}" destId="{FEBF7D04-788B-4F4D-9BBA-8FFB710D04BC}" srcOrd="0" destOrd="0" presId="urn:microsoft.com/office/officeart/2011/layout/HexagonRadial"/>
    <dgm:cxn modelId="{D5534E17-849B-4796-BD8F-2B21902875E1}" type="presParOf" srcId="{00E4015F-647B-4F39-BC26-E893185CCD1B}" destId="{43C65B57-EFED-47B6-94A5-52839C911DFF}" srcOrd="0" destOrd="0" presId="urn:microsoft.com/office/officeart/2011/layout/HexagonRadial"/>
    <dgm:cxn modelId="{C1F2650E-5EC1-4BF6-97A6-EF3CD6547810}" type="presParOf" srcId="{00E4015F-647B-4F39-BC26-E893185CCD1B}" destId="{72E67C3A-8AA5-438A-8DFA-7E23E9ED602C}" srcOrd="1" destOrd="0" presId="urn:microsoft.com/office/officeart/2011/layout/HexagonRadial"/>
    <dgm:cxn modelId="{03DA12F6-19BA-4EB1-824D-472E2EED7A47}" type="presParOf" srcId="{72E67C3A-8AA5-438A-8DFA-7E23E9ED602C}" destId="{5E5ECD70-8D0E-47A9-9AB9-BEB09F283610}" srcOrd="0" destOrd="0" presId="urn:microsoft.com/office/officeart/2011/layout/HexagonRadial"/>
    <dgm:cxn modelId="{1AE59DA8-DD40-42F3-A9D7-7871C93616A3}" type="presParOf" srcId="{00E4015F-647B-4F39-BC26-E893185CCD1B}" destId="{F7470CFB-14CD-4202-A722-A1DD3B109ABC}" srcOrd="2" destOrd="0" presId="urn:microsoft.com/office/officeart/2011/layout/HexagonRadial"/>
    <dgm:cxn modelId="{D31ED180-5EBB-43B1-9E15-CA6342C0E0B6}" type="presParOf" srcId="{00E4015F-647B-4F39-BC26-E893185CCD1B}" destId="{89A5C773-7DC4-4E81-9BBA-D6F2097FA7EC}" srcOrd="3" destOrd="0" presId="urn:microsoft.com/office/officeart/2011/layout/HexagonRadial"/>
    <dgm:cxn modelId="{47BECB83-AF52-41DA-95EF-331A071AA198}" type="presParOf" srcId="{89A5C773-7DC4-4E81-9BBA-D6F2097FA7EC}" destId="{BA5C6907-37CB-475B-B77B-2BA1943D9FDE}" srcOrd="0" destOrd="0" presId="urn:microsoft.com/office/officeart/2011/layout/HexagonRadial"/>
    <dgm:cxn modelId="{04CDEE9F-FA13-476F-BB66-F0AB33EDBB67}" type="presParOf" srcId="{00E4015F-647B-4F39-BC26-E893185CCD1B}" destId="{245ED159-91CE-45E3-8407-B22E271B3016}" srcOrd="4" destOrd="0" presId="urn:microsoft.com/office/officeart/2011/layout/HexagonRadial"/>
    <dgm:cxn modelId="{655AD817-7D76-4848-BCB9-4D0EE9616DA3}" type="presParOf" srcId="{00E4015F-647B-4F39-BC26-E893185CCD1B}" destId="{028500D4-8F07-49D2-AF39-69C1CBBF7F00}" srcOrd="5" destOrd="0" presId="urn:microsoft.com/office/officeart/2011/layout/HexagonRadial"/>
    <dgm:cxn modelId="{8D5F9766-09BF-4125-809E-A337DACAF672}" type="presParOf" srcId="{028500D4-8F07-49D2-AF39-69C1CBBF7F00}" destId="{AD52D46D-9D75-471F-B5E6-2DCE319864CF}" srcOrd="0" destOrd="0" presId="urn:microsoft.com/office/officeart/2011/layout/HexagonRadial"/>
    <dgm:cxn modelId="{6CAED4DA-AB8A-4B56-9953-4287DEF7FC8D}" type="presParOf" srcId="{00E4015F-647B-4F39-BC26-E893185CCD1B}" destId="{FEBF7D04-788B-4F4D-9BBA-8FFB710D04BC}" srcOrd="6" destOrd="0" presId="urn:microsoft.com/office/officeart/2011/layout/HexagonRadial"/>
    <dgm:cxn modelId="{659DF2A1-8B81-44B0-B95D-25E16D41F1DB}" type="presParOf" srcId="{00E4015F-647B-4F39-BC26-E893185CCD1B}" destId="{D3011B28-7892-4736-A876-D0E50EF6E3A1}" srcOrd="7" destOrd="0" presId="urn:microsoft.com/office/officeart/2011/layout/HexagonRadial"/>
    <dgm:cxn modelId="{246B02FB-35AF-43D0-94FA-E7065F51DC64}" type="presParOf" srcId="{D3011B28-7892-4736-A876-D0E50EF6E3A1}" destId="{A5210F32-1E0C-45DD-9502-B34811145319}" srcOrd="0" destOrd="0" presId="urn:microsoft.com/office/officeart/2011/layout/HexagonRadial"/>
    <dgm:cxn modelId="{14B24033-0203-4C11-B4B0-07E712401BC0}" type="presParOf" srcId="{00E4015F-647B-4F39-BC26-E893185CCD1B}" destId="{54BE2882-4174-4B63-B3DE-574F59FF0008}" srcOrd="8" destOrd="0" presId="urn:microsoft.com/office/officeart/2011/layout/HexagonRadial"/>
    <dgm:cxn modelId="{A40DDE9D-33BB-4D05-B2CC-568344DBCB46}" type="presParOf" srcId="{00E4015F-647B-4F39-BC26-E893185CCD1B}" destId="{FF1C4E82-C2D1-4CDC-9A17-09A02BD0B650}" srcOrd="9" destOrd="0" presId="urn:microsoft.com/office/officeart/2011/layout/HexagonRadial"/>
    <dgm:cxn modelId="{A173022B-FED0-4DA6-99D4-CB322E613500}" type="presParOf" srcId="{FF1C4E82-C2D1-4CDC-9A17-09A02BD0B650}" destId="{0D3579A8-22A1-47EA-8FD1-2AE1280A8A1C}" srcOrd="0" destOrd="0" presId="urn:microsoft.com/office/officeart/2011/layout/HexagonRadial"/>
    <dgm:cxn modelId="{82ECADD3-5064-485E-AFDF-479C49B80BD7}" type="presParOf" srcId="{00E4015F-647B-4F39-BC26-E893185CCD1B}" destId="{933F5EAD-54FE-4948-ABCF-F3C0C0F7E9AD}" srcOrd="10" destOrd="0" presId="urn:microsoft.com/office/officeart/2011/layout/HexagonRadial"/>
    <dgm:cxn modelId="{A714EF22-7C9D-4D08-A2C4-184909E7CFD4}" type="presParOf" srcId="{00E4015F-647B-4F39-BC26-E893185CCD1B}" destId="{D15C27B5-63A2-4668-980C-01B8355F710F}" srcOrd="11" destOrd="0" presId="urn:microsoft.com/office/officeart/2011/layout/HexagonRadial"/>
    <dgm:cxn modelId="{F3C721DC-B2CF-42F4-A397-A395A4447266}" type="presParOf" srcId="{D15C27B5-63A2-4668-980C-01B8355F710F}" destId="{45B1D03E-7486-4AFC-A209-AC42B1D7661A}" srcOrd="0" destOrd="0" presId="urn:microsoft.com/office/officeart/2011/layout/HexagonRadial"/>
    <dgm:cxn modelId="{DCE95D97-AF80-4C96-81D2-C7840B8B42C7}" type="presParOf" srcId="{00E4015F-647B-4F39-BC26-E893185CCD1B}" destId="{85E814CE-C38F-4AAF-95D8-46A93D40AD9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2CDF0D-7FC5-45EA-A94D-877E9D0922DA}" type="doc">
      <dgm:prSet loTypeId="urn:microsoft.com/office/officeart/2011/layout/HexagonRadial" loCatId="cycle" qsTypeId="urn:microsoft.com/office/officeart/2005/8/quickstyle/simple1" qsCatId="simple" csTypeId="urn:microsoft.com/office/officeart/2005/8/colors/accent6_3" csCatId="accent6" phldr="1"/>
      <dgm:spPr/>
      <dgm:t>
        <a:bodyPr/>
        <a:lstStyle/>
        <a:p>
          <a:endParaRPr lang="en-US"/>
        </a:p>
      </dgm:t>
    </dgm:pt>
    <dgm:pt modelId="{B92B10A6-384E-454A-B235-F118C0D451DB}">
      <dgm:prSet phldrT="[Text]" custT="1"/>
      <dgm:spPr>
        <a:xfrm>
          <a:off x="2878259" y="1578757"/>
          <a:ext cx="2006669" cy="1735850"/>
        </a:xfrm>
        <a:prstGeom prst="hexagon">
          <a:avLst>
            <a:gd name="adj" fmla="val 28570"/>
            <a:gd name="vf" fmla="val 115470"/>
          </a:avLst>
        </a:prstGeom>
        <a:solidFill>
          <a:srgbClr val="E0D1FF"/>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buNone/>
          </a:pPr>
          <a:r>
            <a:rPr lang="lv-LV" sz="1600" noProof="0" dirty="0">
              <a:solidFill>
                <a:sysClr val="windowText" lastClr="000000"/>
              </a:solidFill>
              <a:latin typeface="Verdana" panose="020B0604030504040204" pitchFamily="34" charset="0"/>
              <a:ea typeface="Verdana" panose="020B0604030504040204" pitchFamily="34" charset="0"/>
              <a:cs typeface="+mn-cs"/>
            </a:rPr>
            <a:t>Veiksmīgs </a:t>
          </a:r>
        </a:p>
        <a:p>
          <a:pPr>
            <a:lnSpc>
              <a:spcPct val="100000"/>
            </a:lnSpc>
            <a:spcAft>
              <a:spcPts val="0"/>
            </a:spcAft>
            <a:buNone/>
          </a:pPr>
          <a:r>
            <a:rPr lang="lv-LV" sz="1600" noProof="0" dirty="0">
              <a:solidFill>
                <a:sysClr val="windowText" lastClr="000000"/>
              </a:solidFill>
              <a:latin typeface="Verdana" panose="020B0604030504040204" pitchFamily="34" charset="0"/>
              <a:ea typeface="Verdana" panose="020B0604030504040204" pitchFamily="34" charset="0"/>
              <a:cs typeface="+mn-cs"/>
            </a:rPr>
            <a:t>3. daļas uzdevumu risinājums</a:t>
          </a:r>
        </a:p>
      </dgm:t>
    </dgm:pt>
    <dgm:pt modelId="{9D46F3D6-BEAA-4590-BF86-70ECB3B16813}" type="parTrans" cxnId="{B3CD1F6D-254D-4D99-9F19-2245F8C1F239}">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71A3B18B-922F-4B92-96A7-DCE4EE24FFFD}" type="sibTrans" cxnId="{B3CD1F6D-254D-4D99-9F19-2245F8C1F239}">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AAA7DA03-1DB2-4F27-B6B0-56D8C6A57438}">
      <dgm:prSet phldrT="[Text]" custT="1"/>
      <dgm:spPr>
        <a:xfrm>
          <a:off x="3063102" y="0"/>
          <a:ext cx="1644451" cy="1422643"/>
        </a:xfrm>
        <a:prstGeom prst="hexagon">
          <a:avLst>
            <a:gd name="adj" fmla="val 28570"/>
            <a:gd name="vf" fmla="val 115470"/>
          </a:avLst>
        </a:prstGeom>
        <a:solidFill>
          <a:srgbClr val="759D3F"/>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Dotā informācija (prasme lasīt)</a:t>
          </a:r>
        </a:p>
      </dgm:t>
    </dgm:pt>
    <dgm:pt modelId="{1C324964-0236-4715-9A52-8DE3D640A6FC}" type="parTrans" cxnId="{DA51FDA0-9304-4148-BAF8-97E87B35C392}">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06F0B4FD-1595-4980-8B29-1E2A730F8272}" type="sibTrans" cxnId="{DA51FDA0-9304-4148-BAF8-97E87B35C392}">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902745D3-6F4C-48E6-BDA4-9DA3DA66CD7D}">
      <dgm:prSet phldrT="[Text]" custT="1"/>
      <dgm:spPr>
        <a:xfrm>
          <a:off x="4571255" y="875021"/>
          <a:ext cx="1644451" cy="1422643"/>
        </a:xfrm>
        <a:prstGeom prst="hexagon">
          <a:avLst>
            <a:gd name="adj" fmla="val 28570"/>
            <a:gd name="vf" fmla="val 115470"/>
          </a:avLst>
        </a:prstGeom>
        <a:solidFill>
          <a:srgbClr val="8AB741"/>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Prasme atlasīt nepieciešamo informāciju</a:t>
          </a:r>
        </a:p>
      </dgm:t>
    </dgm:pt>
    <dgm:pt modelId="{653124A5-14BC-4564-B384-0FAF4BCAC250}" type="parTrans" cxnId="{90E8A404-67A3-4098-A032-97235FF7D733}">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773CF2D2-613B-4EF8-A5E0-8EC5DF81059D}" type="sibTrans" cxnId="{90E8A404-67A3-4098-A032-97235FF7D733}">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24269903-ADCD-4195-8D78-438A80B6F0CA}">
      <dgm:prSet phldrT="[Text]" custT="1"/>
      <dgm:spPr>
        <a:xfrm>
          <a:off x="4571255" y="2595210"/>
          <a:ext cx="1644451" cy="1422643"/>
        </a:xfrm>
        <a:prstGeom prst="hexagon">
          <a:avLst>
            <a:gd name="adj" fmla="val 28570"/>
            <a:gd name="vf" fmla="val 115470"/>
          </a:avLst>
        </a:prstGeom>
        <a:solidFill>
          <a:srgbClr val="91B85C"/>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Prasme saintegrēt un interpretēt atlasīto informāciju</a:t>
          </a:r>
        </a:p>
      </dgm:t>
    </dgm:pt>
    <dgm:pt modelId="{A5437E5D-7EF2-4483-A3E8-CC63DF70EEA6}" type="parTrans" cxnId="{2522E771-FE73-4D26-B8AC-45D1C01AE0F7}">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BB8FFDF6-D5D7-4CBF-9DC4-FFC1856BF4AA}" type="sibTrans" cxnId="{2522E771-FE73-4D26-B8AC-45D1C01AE0F7}">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11F758BD-981F-45FD-8348-37673FEFC50E}">
      <dgm:prSet phldrT="[Text]" custT="1"/>
      <dgm:spPr>
        <a:xfrm>
          <a:off x="3063102" y="3471210"/>
          <a:ext cx="1644451" cy="1422643"/>
        </a:xfrm>
        <a:prstGeom prst="hexagon">
          <a:avLst>
            <a:gd name="adj" fmla="val 28570"/>
            <a:gd name="vf" fmla="val 115470"/>
          </a:avLst>
        </a:prstGeom>
        <a:solidFill>
          <a:srgbClr val="A0BF73"/>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Izpratne par pētniecību, kas apgūta mācību procesā </a:t>
          </a:r>
        </a:p>
      </dgm:t>
    </dgm:pt>
    <dgm:pt modelId="{0E1849EB-4CF2-4C35-A34C-636B92E915A2}" type="parTrans" cxnId="{C5DC9732-8EAE-404F-BD01-D0F807B15E80}">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34264800-4597-42C7-9B5B-198F44E2AA0B}" type="sibTrans" cxnId="{C5DC9732-8EAE-404F-BD01-D0F807B15E80}">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453CE323-3775-4D02-8BA2-B1AE8A237263}">
      <dgm:prSet phldrT="[Text]" custT="1"/>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BDF32DA6-8627-4440-80D5-97E6A2A6B807}" type="parTrans" cxnId="{A09ED11C-A739-44FC-B3DA-937678AB494A}">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F81C6D69-777C-40AA-80F2-A090F51AC10D}" type="sibTrans" cxnId="{A09ED11C-A739-44FC-B3DA-937678AB494A}">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1F987DC6-F4E3-4996-B7C8-AC3342646E88}">
      <dgm:prSet phldrT="[Text]" custT="1"/>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9F4D85B4-EF92-4B79-B3B0-9323F2FED578}" type="parTrans" cxnId="{A8DD5369-CACE-4533-A06C-26B1A8AD879C}">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75B4C58F-431A-4433-9A7D-AF3A3B9385DE}" type="sibTrans" cxnId="{A8DD5369-CACE-4533-A06C-26B1A8AD879C}">
      <dgm:prSet/>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8C84FE4F-A755-434F-B6DA-BF70A1C816D1}">
      <dgm:prSet custT="1"/>
      <dgm:spPr/>
      <dgm:t>
        <a:bodyPr/>
        <a:lstStyle/>
        <a:p>
          <a:endParaRPr lang="lv-LV" sz="1200" noProof="0" dirty="0">
            <a:solidFill>
              <a:schemeClr val="tx1"/>
            </a:solidFill>
            <a:latin typeface="Verdana" panose="020B0604030504040204" pitchFamily="34" charset="0"/>
            <a:ea typeface="Verdana" panose="020B0604030504040204" pitchFamily="34" charset="0"/>
          </a:endParaRPr>
        </a:p>
      </dgm:t>
    </dgm:pt>
    <dgm:pt modelId="{540E628D-14D4-4A5C-9E49-C75BB4F3A76D}" type="parTrans" cxnId="{9921003C-0FA8-4FC9-B5AB-8BCC67670329}">
      <dgm:prSet/>
      <dgm:spPr/>
      <dgm:t>
        <a:bodyPr/>
        <a:lstStyle/>
        <a:p>
          <a:endParaRPr lang="lv-LV" sz="1200" noProof="0" dirty="0">
            <a:solidFill>
              <a:schemeClr val="tx1"/>
            </a:solidFill>
          </a:endParaRPr>
        </a:p>
      </dgm:t>
    </dgm:pt>
    <dgm:pt modelId="{4E4495B5-A275-4C74-A11A-A14D37128E7A}" type="sibTrans" cxnId="{9921003C-0FA8-4FC9-B5AB-8BCC67670329}">
      <dgm:prSet/>
      <dgm:spPr/>
      <dgm:t>
        <a:bodyPr/>
        <a:lstStyle/>
        <a:p>
          <a:endParaRPr lang="lv-LV" sz="1200" noProof="0" dirty="0">
            <a:solidFill>
              <a:schemeClr val="tx1"/>
            </a:solidFill>
          </a:endParaRPr>
        </a:p>
      </dgm:t>
    </dgm:pt>
    <dgm:pt modelId="{14B5962D-DA71-46FA-9396-E958405B7787}">
      <dgm:prSet phldrT="[Text]" custT="1"/>
      <dgm:spPr>
        <a:xfrm>
          <a:off x="1547948" y="2596189"/>
          <a:ext cx="1644451" cy="1422643"/>
        </a:xfrm>
        <a:prstGeom prst="hexagon">
          <a:avLst>
            <a:gd name="adj" fmla="val 28570"/>
            <a:gd name="vf" fmla="val 115470"/>
          </a:avLst>
        </a:prstGeom>
        <a:solidFill>
          <a:srgbClr val="B0C58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noProof="0" dirty="0">
              <a:solidFill>
                <a:sysClr val="windowText" lastClr="000000"/>
              </a:solidFill>
              <a:latin typeface="Verdana" panose="020B0604030504040204" pitchFamily="34" charset="0"/>
              <a:ea typeface="Verdana" panose="020B0604030504040204" pitchFamily="34" charset="0"/>
              <a:cs typeface="+mn-cs"/>
            </a:rPr>
            <a:t>Praktiskā </a:t>
          </a:r>
          <a:r>
            <a:rPr lang="lv-LV" sz="1200" noProof="0" dirty="0">
              <a:solidFill>
                <a:sysClr val="windowText" lastClr="000000"/>
              </a:solidFill>
              <a:latin typeface="Verdana" panose="020B0604030504040204" pitchFamily="34" charset="0"/>
              <a:ea typeface="Verdana" panose="020B0604030504040204" pitchFamily="34" charset="0"/>
              <a:cs typeface="+mn-cs"/>
            </a:rPr>
            <a:t>pieredze, kas apgūta mācību procesā</a:t>
          </a:r>
        </a:p>
      </dgm:t>
    </dgm:pt>
    <dgm:pt modelId="{B98A8FD3-D33E-4366-819F-99BAB3C17784}" type="parTrans" cxnId="{D0676DC4-C094-4666-AE26-EF7644923D6F}">
      <dgm:prSet/>
      <dgm:spPr/>
      <dgm:t>
        <a:bodyPr/>
        <a:lstStyle/>
        <a:p>
          <a:endParaRPr lang="lv-LV" sz="1200" noProof="0" dirty="0">
            <a:solidFill>
              <a:schemeClr val="tx1"/>
            </a:solidFill>
          </a:endParaRPr>
        </a:p>
      </dgm:t>
    </dgm:pt>
    <dgm:pt modelId="{3085D479-738C-4D42-A4DD-4EDCA163C7C2}" type="sibTrans" cxnId="{D0676DC4-C094-4666-AE26-EF7644923D6F}">
      <dgm:prSet/>
      <dgm:spPr/>
      <dgm:t>
        <a:bodyPr/>
        <a:lstStyle/>
        <a:p>
          <a:endParaRPr lang="lv-LV" sz="1200" noProof="0" dirty="0">
            <a:solidFill>
              <a:schemeClr val="tx1"/>
            </a:solidFill>
          </a:endParaRPr>
        </a:p>
      </dgm:t>
    </dgm:pt>
    <dgm:pt modelId="{7F6EAC63-B0A1-445B-93A6-C94B7C412EDF}">
      <dgm:prSet phldrT="[Text]" custT="1"/>
      <dgm:spPr>
        <a:xfrm>
          <a:off x="1547948" y="873063"/>
          <a:ext cx="1644451" cy="1422643"/>
        </a:xfrm>
        <a:prstGeom prst="hexagon">
          <a:avLst>
            <a:gd name="adj" fmla="val 28570"/>
            <a:gd name="vf" fmla="val 115470"/>
          </a:avLst>
        </a:prstGeom>
        <a:solidFill>
          <a:srgbClr val="BBCC9C"/>
        </a:solidFill>
        <a:ln w="12700" cap="flat" cmpd="sng" algn="ctr">
          <a:solidFill>
            <a:sysClr val="window" lastClr="FFFFFF">
              <a:hueOff val="0"/>
              <a:satOff val="0"/>
              <a:lumOff val="0"/>
              <a:alphaOff val="0"/>
            </a:sysClr>
          </a:solidFill>
          <a:prstDash val="solid"/>
          <a:miter lim="800000"/>
        </a:ln>
        <a:effectLst/>
      </dgm:spPr>
      <dgm:t>
        <a:bodyPr/>
        <a:lstStyle/>
        <a:p>
          <a:pPr>
            <a:buNone/>
          </a:pPr>
          <a:r>
            <a:rPr lang="lv-LV" sz="1200" noProof="0" dirty="0">
              <a:solidFill>
                <a:sysClr val="windowText" lastClr="000000"/>
              </a:solidFill>
              <a:latin typeface="Verdana" panose="020B0604030504040204" pitchFamily="34" charset="0"/>
              <a:ea typeface="Verdana" panose="020B0604030504040204" pitchFamily="34" charset="0"/>
              <a:cs typeface="+mn-cs"/>
            </a:rPr>
            <a:t>Izpratne par organismu dzīvības procesiem</a:t>
          </a:r>
        </a:p>
      </dgm:t>
    </dgm:pt>
    <dgm:pt modelId="{440605DB-BFC9-4969-8BBF-D5CBB0DEDD5A}" type="parTrans" cxnId="{022D26CB-68C7-44A9-9109-22F300F53CF0}">
      <dgm:prSet/>
      <dgm:spPr/>
      <dgm:t>
        <a:bodyPr/>
        <a:lstStyle/>
        <a:p>
          <a:endParaRPr lang="lv-LV" sz="1200" noProof="0" dirty="0">
            <a:solidFill>
              <a:schemeClr val="tx1"/>
            </a:solidFill>
          </a:endParaRPr>
        </a:p>
      </dgm:t>
    </dgm:pt>
    <dgm:pt modelId="{E17B4738-0FE8-4F85-9391-D3913CC63E45}" type="sibTrans" cxnId="{022D26CB-68C7-44A9-9109-22F300F53CF0}">
      <dgm:prSet/>
      <dgm:spPr/>
      <dgm:t>
        <a:bodyPr/>
        <a:lstStyle/>
        <a:p>
          <a:endParaRPr lang="lv-LV" sz="1200" noProof="0" dirty="0">
            <a:solidFill>
              <a:schemeClr val="tx1"/>
            </a:solidFill>
          </a:endParaRPr>
        </a:p>
      </dgm:t>
    </dgm:pt>
    <dgm:pt modelId="{00E4015F-647B-4F39-BC26-E893185CCD1B}" type="pres">
      <dgm:prSet presAssocID="{BB2CDF0D-7FC5-45EA-A94D-877E9D0922DA}" presName="Name0" presStyleCnt="0">
        <dgm:presLayoutVars>
          <dgm:chMax val="1"/>
          <dgm:chPref val="1"/>
          <dgm:dir/>
          <dgm:animOne val="branch"/>
          <dgm:animLvl val="lvl"/>
        </dgm:presLayoutVars>
      </dgm:prSet>
      <dgm:spPr/>
    </dgm:pt>
    <dgm:pt modelId="{43C65B57-EFED-47B6-94A5-52839C911DFF}" type="pres">
      <dgm:prSet presAssocID="{B92B10A6-384E-454A-B235-F118C0D451DB}" presName="Parent" presStyleLbl="node0" presStyleIdx="0" presStyleCnt="1">
        <dgm:presLayoutVars>
          <dgm:chMax val="6"/>
          <dgm:chPref val="6"/>
        </dgm:presLayoutVars>
      </dgm:prSet>
      <dgm:spPr/>
    </dgm:pt>
    <dgm:pt modelId="{72E67C3A-8AA5-438A-8DFA-7E23E9ED602C}" type="pres">
      <dgm:prSet presAssocID="{AAA7DA03-1DB2-4F27-B6B0-56D8C6A57438}" presName="Accent1" presStyleCnt="0"/>
      <dgm:spPr/>
    </dgm:pt>
    <dgm:pt modelId="{5E5ECD70-8D0E-47A9-9AB9-BEB09F283610}" type="pres">
      <dgm:prSet presAssocID="{AAA7DA03-1DB2-4F27-B6B0-56D8C6A57438}" presName="Accent" presStyleLbl="bgShp" presStyleIdx="0" presStyleCnt="6"/>
      <dgm:spPr/>
    </dgm:pt>
    <dgm:pt modelId="{F7470CFB-14CD-4202-A722-A1DD3B109ABC}" type="pres">
      <dgm:prSet presAssocID="{AAA7DA03-1DB2-4F27-B6B0-56D8C6A57438}" presName="Child1" presStyleLbl="node1" presStyleIdx="0" presStyleCnt="6">
        <dgm:presLayoutVars>
          <dgm:chMax val="0"/>
          <dgm:chPref val="0"/>
          <dgm:bulletEnabled val="1"/>
        </dgm:presLayoutVars>
      </dgm:prSet>
      <dgm:spPr/>
    </dgm:pt>
    <dgm:pt modelId="{89A5C773-7DC4-4E81-9BBA-D6F2097FA7EC}" type="pres">
      <dgm:prSet presAssocID="{902745D3-6F4C-48E6-BDA4-9DA3DA66CD7D}" presName="Accent2" presStyleCnt="0"/>
      <dgm:spPr/>
    </dgm:pt>
    <dgm:pt modelId="{BA5C6907-37CB-475B-B77B-2BA1943D9FDE}" type="pres">
      <dgm:prSet presAssocID="{902745D3-6F4C-48E6-BDA4-9DA3DA66CD7D}" presName="Accent" presStyleLbl="bgShp" presStyleIdx="1" presStyleCnt="6"/>
      <dgm:spPr>
        <a:xfrm>
          <a:off x="4134819" y="748270"/>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245ED159-91CE-45E3-8407-B22E271B3016}" type="pres">
      <dgm:prSet presAssocID="{902745D3-6F4C-48E6-BDA4-9DA3DA66CD7D}" presName="Child2" presStyleLbl="node1" presStyleIdx="1" presStyleCnt="6">
        <dgm:presLayoutVars>
          <dgm:chMax val="0"/>
          <dgm:chPref val="0"/>
          <dgm:bulletEnabled val="1"/>
        </dgm:presLayoutVars>
      </dgm:prSet>
      <dgm:spPr/>
    </dgm:pt>
    <dgm:pt modelId="{028500D4-8F07-49D2-AF39-69C1CBBF7F00}" type="pres">
      <dgm:prSet presAssocID="{24269903-ADCD-4195-8D78-438A80B6F0CA}" presName="Accent3" presStyleCnt="0"/>
      <dgm:spPr/>
    </dgm:pt>
    <dgm:pt modelId="{AD52D46D-9D75-471F-B5E6-2DCE319864CF}" type="pres">
      <dgm:prSet presAssocID="{24269903-ADCD-4195-8D78-438A80B6F0CA}" presName="Accent" presStyleLbl="bgShp" presStyleIdx="2" presStyleCnt="6"/>
      <dgm:spPr>
        <a:xfrm>
          <a:off x="5018426" y="1967818"/>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FEBF7D04-788B-4F4D-9BBA-8FFB710D04BC}" type="pres">
      <dgm:prSet presAssocID="{24269903-ADCD-4195-8D78-438A80B6F0CA}" presName="Child3" presStyleLbl="node1" presStyleIdx="2" presStyleCnt="6">
        <dgm:presLayoutVars>
          <dgm:chMax val="0"/>
          <dgm:chPref val="0"/>
          <dgm:bulletEnabled val="1"/>
        </dgm:presLayoutVars>
      </dgm:prSet>
      <dgm:spPr/>
    </dgm:pt>
    <dgm:pt modelId="{D3011B28-7892-4736-A876-D0E50EF6E3A1}" type="pres">
      <dgm:prSet presAssocID="{11F758BD-981F-45FD-8348-37673FEFC50E}" presName="Accent4" presStyleCnt="0"/>
      <dgm:spPr/>
    </dgm:pt>
    <dgm:pt modelId="{A5210F32-1E0C-45DD-9502-B34811145319}" type="pres">
      <dgm:prSet presAssocID="{11F758BD-981F-45FD-8348-37673FEFC50E}" presName="Accent" presStyleLbl="bgShp" presStyleIdx="3" presStyleCnt="6"/>
      <dgm:spPr>
        <a:xfrm>
          <a:off x="4404616" y="3344459"/>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54BE2882-4174-4B63-B3DE-574F59FF0008}" type="pres">
      <dgm:prSet presAssocID="{11F758BD-981F-45FD-8348-37673FEFC50E}" presName="Child4" presStyleLbl="node1" presStyleIdx="3" presStyleCnt="6">
        <dgm:presLayoutVars>
          <dgm:chMax val="0"/>
          <dgm:chPref val="0"/>
          <dgm:bulletEnabled val="1"/>
        </dgm:presLayoutVars>
      </dgm:prSet>
      <dgm:spPr/>
    </dgm:pt>
    <dgm:pt modelId="{FF1C4E82-C2D1-4CDC-9A17-09A02BD0B650}" type="pres">
      <dgm:prSet presAssocID="{14B5962D-DA71-46FA-9396-E958405B7787}" presName="Accent5" presStyleCnt="0"/>
      <dgm:spPr/>
    </dgm:pt>
    <dgm:pt modelId="{0D3579A8-22A1-47EA-8FD1-2AE1280A8A1C}" type="pres">
      <dgm:prSet presAssocID="{14B5962D-DA71-46FA-9396-E958405B7787}" presName="Accent" presStyleLbl="bgShp" presStyleIdx="4" presStyleCnt="6"/>
      <dgm:spPr>
        <a:xfrm>
          <a:off x="2881993" y="3487360"/>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933F5EAD-54FE-4948-ABCF-F3C0C0F7E9AD}" type="pres">
      <dgm:prSet presAssocID="{14B5962D-DA71-46FA-9396-E958405B7787}" presName="Child5" presStyleLbl="node1" presStyleIdx="4" presStyleCnt="6">
        <dgm:presLayoutVars>
          <dgm:chMax val="0"/>
          <dgm:chPref val="0"/>
          <dgm:bulletEnabled val="1"/>
        </dgm:presLayoutVars>
      </dgm:prSet>
      <dgm:spPr/>
    </dgm:pt>
    <dgm:pt modelId="{D15C27B5-63A2-4668-980C-01B8355F710F}" type="pres">
      <dgm:prSet presAssocID="{7F6EAC63-B0A1-445B-93A6-C94B7C412EDF}" presName="Accent6" presStyleCnt="0"/>
      <dgm:spPr/>
    </dgm:pt>
    <dgm:pt modelId="{45B1D03E-7486-4AFC-A209-AC42B1D7661A}" type="pres">
      <dgm:prSet presAssocID="{7F6EAC63-B0A1-445B-93A6-C94B7C412EDF}" presName="Accent" presStyleLbl="bgShp" presStyleIdx="5" presStyleCnt="6"/>
      <dgm:spPr>
        <a:xfrm>
          <a:off x="1983917" y="2268301"/>
          <a:ext cx="757110" cy="652350"/>
        </a:xfrm>
        <a:prstGeom prst="hexagon">
          <a:avLst>
            <a:gd name="adj" fmla="val 28900"/>
            <a:gd name="vf" fmla="val 115470"/>
          </a:avLst>
        </a:prstGeom>
        <a:solidFill>
          <a:srgbClr val="70AD47">
            <a:tint val="40000"/>
            <a:hueOff val="0"/>
            <a:satOff val="0"/>
            <a:lumOff val="0"/>
            <a:alphaOff val="0"/>
          </a:srgbClr>
        </a:solidFill>
        <a:ln>
          <a:noFill/>
        </a:ln>
        <a:effectLst/>
      </dgm:spPr>
    </dgm:pt>
    <dgm:pt modelId="{85E814CE-C38F-4AAF-95D8-46A93D40AD95}" type="pres">
      <dgm:prSet presAssocID="{7F6EAC63-B0A1-445B-93A6-C94B7C412EDF}" presName="Child6" presStyleLbl="node1" presStyleIdx="5" presStyleCnt="6">
        <dgm:presLayoutVars>
          <dgm:chMax val="0"/>
          <dgm:chPref val="0"/>
          <dgm:bulletEnabled val="1"/>
        </dgm:presLayoutVars>
      </dgm:prSet>
      <dgm:spPr/>
    </dgm:pt>
  </dgm:ptLst>
  <dgm:cxnLst>
    <dgm:cxn modelId="{90E8A404-67A3-4098-A032-97235FF7D733}" srcId="{B92B10A6-384E-454A-B235-F118C0D451DB}" destId="{902745D3-6F4C-48E6-BDA4-9DA3DA66CD7D}" srcOrd="1" destOrd="0" parTransId="{653124A5-14BC-4564-B384-0FAF4BCAC250}" sibTransId="{773CF2D2-613B-4EF8-A5E0-8EC5DF81059D}"/>
    <dgm:cxn modelId="{E9CB6809-03B8-4A57-A609-22DF853FD04F}" type="presOf" srcId="{AAA7DA03-1DB2-4F27-B6B0-56D8C6A57438}" destId="{F7470CFB-14CD-4202-A722-A1DD3B109ABC}" srcOrd="0" destOrd="0" presId="urn:microsoft.com/office/officeart/2011/layout/HexagonRadial"/>
    <dgm:cxn modelId="{B9D6BA1A-EFB8-4BFC-958B-1A4DB6F29AAE}" type="presOf" srcId="{14B5962D-DA71-46FA-9396-E958405B7787}" destId="{933F5EAD-54FE-4948-ABCF-F3C0C0F7E9AD}" srcOrd="0" destOrd="0" presId="urn:microsoft.com/office/officeart/2011/layout/HexagonRadial"/>
    <dgm:cxn modelId="{A09ED11C-A739-44FC-B3DA-937678AB494A}" srcId="{B92B10A6-384E-454A-B235-F118C0D451DB}" destId="{453CE323-3775-4D02-8BA2-B1AE8A237263}" srcOrd="6" destOrd="0" parTransId="{BDF32DA6-8627-4440-80D5-97E6A2A6B807}" sibTransId="{F81C6D69-777C-40AA-80F2-A090F51AC10D}"/>
    <dgm:cxn modelId="{C5DC9732-8EAE-404F-BD01-D0F807B15E80}" srcId="{B92B10A6-384E-454A-B235-F118C0D451DB}" destId="{11F758BD-981F-45FD-8348-37673FEFC50E}" srcOrd="3" destOrd="0" parTransId="{0E1849EB-4CF2-4C35-A34C-636B92E915A2}" sibTransId="{34264800-4597-42C7-9B5B-198F44E2AA0B}"/>
    <dgm:cxn modelId="{9921003C-0FA8-4FC9-B5AB-8BCC67670329}" srcId="{BB2CDF0D-7FC5-45EA-A94D-877E9D0922DA}" destId="{8C84FE4F-A755-434F-B6DA-BF70A1C816D1}" srcOrd="2" destOrd="0" parTransId="{540E628D-14D4-4A5C-9E49-C75BB4F3A76D}" sibTransId="{4E4495B5-A275-4C74-A11A-A14D37128E7A}"/>
    <dgm:cxn modelId="{774CD15B-99A8-4AAC-8131-C4FAC2A949B5}" type="presOf" srcId="{BB2CDF0D-7FC5-45EA-A94D-877E9D0922DA}" destId="{00E4015F-647B-4F39-BC26-E893185CCD1B}" srcOrd="0" destOrd="0" presId="urn:microsoft.com/office/officeart/2011/layout/HexagonRadial"/>
    <dgm:cxn modelId="{0DAFFF42-C698-4213-A338-2A0FE28D9ED8}" type="presOf" srcId="{B92B10A6-384E-454A-B235-F118C0D451DB}" destId="{43C65B57-EFED-47B6-94A5-52839C911DFF}" srcOrd="0" destOrd="0" presId="urn:microsoft.com/office/officeart/2011/layout/HexagonRadial"/>
    <dgm:cxn modelId="{A8DD5369-CACE-4533-A06C-26B1A8AD879C}" srcId="{BB2CDF0D-7FC5-45EA-A94D-877E9D0922DA}" destId="{1F987DC6-F4E3-4996-B7C8-AC3342646E88}" srcOrd="1" destOrd="0" parTransId="{9F4D85B4-EF92-4B79-B3B0-9323F2FED578}" sibTransId="{75B4C58F-431A-4433-9A7D-AF3A3B9385DE}"/>
    <dgm:cxn modelId="{B3CD1F6D-254D-4D99-9F19-2245F8C1F239}" srcId="{BB2CDF0D-7FC5-45EA-A94D-877E9D0922DA}" destId="{B92B10A6-384E-454A-B235-F118C0D451DB}" srcOrd="0" destOrd="0" parTransId="{9D46F3D6-BEAA-4590-BF86-70ECB3B16813}" sibTransId="{71A3B18B-922F-4B92-96A7-DCE4EE24FFFD}"/>
    <dgm:cxn modelId="{2522E771-FE73-4D26-B8AC-45D1C01AE0F7}" srcId="{B92B10A6-384E-454A-B235-F118C0D451DB}" destId="{24269903-ADCD-4195-8D78-438A80B6F0CA}" srcOrd="2" destOrd="0" parTransId="{A5437E5D-7EF2-4483-A3E8-CC63DF70EEA6}" sibTransId="{BB8FFDF6-D5D7-4CBF-9DC4-FFC1856BF4AA}"/>
    <dgm:cxn modelId="{D3369199-FD75-46F5-BF26-2E54A4250723}" type="presOf" srcId="{7F6EAC63-B0A1-445B-93A6-C94B7C412EDF}" destId="{85E814CE-C38F-4AAF-95D8-46A93D40AD95}" srcOrd="0" destOrd="0" presId="urn:microsoft.com/office/officeart/2011/layout/HexagonRadial"/>
    <dgm:cxn modelId="{DA51FDA0-9304-4148-BAF8-97E87B35C392}" srcId="{B92B10A6-384E-454A-B235-F118C0D451DB}" destId="{AAA7DA03-1DB2-4F27-B6B0-56D8C6A57438}" srcOrd="0" destOrd="0" parTransId="{1C324964-0236-4715-9A52-8DE3D640A6FC}" sibTransId="{06F0B4FD-1595-4980-8B29-1E2A730F8272}"/>
    <dgm:cxn modelId="{D0676DC4-C094-4666-AE26-EF7644923D6F}" srcId="{B92B10A6-384E-454A-B235-F118C0D451DB}" destId="{14B5962D-DA71-46FA-9396-E958405B7787}" srcOrd="4" destOrd="0" parTransId="{B98A8FD3-D33E-4366-819F-99BAB3C17784}" sibTransId="{3085D479-738C-4D42-A4DD-4EDCA163C7C2}"/>
    <dgm:cxn modelId="{022D26CB-68C7-44A9-9109-22F300F53CF0}" srcId="{B92B10A6-384E-454A-B235-F118C0D451DB}" destId="{7F6EAC63-B0A1-445B-93A6-C94B7C412EDF}" srcOrd="5" destOrd="0" parTransId="{440605DB-BFC9-4969-8BBF-D5CBB0DEDD5A}" sibTransId="{E17B4738-0FE8-4F85-9391-D3913CC63E45}"/>
    <dgm:cxn modelId="{4A1461E8-38DB-4364-B29B-97291AE9D089}" type="presOf" srcId="{902745D3-6F4C-48E6-BDA4-9DA3DA66CD7D}" destId="{245ED159-91CE-45E3-8407-B22E271B3016}" srcOrd="0" destOrd="0" presId="urn:microsoft.com/office/officeart/2011/layout/HexagonRadial"/>
    <dgm:cxn modelId="{ABE917F9-9D20-44BE-89F8-20ED8D982833}" type="presOf" srcId="{11F758BD-981F-45FD-8348-37673FEFC50E}" destId="{54BE2882-4174-4B63-B3DE-574F59FF0008}" srcOrd="0" destOrd="0" presId="urn:microsoft.com/office/officeart/2011/layout/HexagonRadial"/>
    <dgm:cxn modelId="{F64A7BFF-49E4-4126-A822-D8F798BCCA79}" type="presOf" srcId="{24269903-ADCD-4195-8D78-438A80B6F0CA}" destId="{FEBF7D04-788B-4F4D-9BBA-8FFB710D04BC}" srcOrd="0" destOrd="0" presId="urn:microsoft.com/office/officeart/2011/layout/HexagonRadial"/>
    <dgm:cxn modelId="{D5534E17-849B-4796-BD8F-2B21902875E1}" type="presParOf" srcId="{00E4015F-647B-4F39-BC26-E893185CCD1B}" destId="{43C65B57-EFED-47B6-94A5-52839C911DFF}" srcOrd="0" destOrd="0" presId="urn:microsoft.com/office/officeart/2011/layout/HexagonRadial"/>
    <dgm:cxn modelId="{C1F2650E-5EC1-4BF6-97A6-EF3CD6547810}" type="presParOf" srcId="{00E4015F-647B-4F39-BC26-E893185CCD1B}" destId="{72E67C3A-8AA5-438A-8DFA-7E23E9ED602C}" srcOrd="1" destOrd="0" presId="urn:microsoft.com/office/officeart/2011/layout/HexagonRadial"/>
    <dgm:cxn modelId="{03DA12F6-19BA-4EB1-824D-472E2EED7A47}" type="presParOf" srcId="{72E67C3A-8AA5-438A-8DFA-7E23E9ED602C}" destId="{5E5ECD70-8D0E-47A9-9AB9-BEB09F283610}" srcOrd="0" destOrd="0" presId="urn:microsoft.com/office/officeart/2011/layout/HexagonRadial"/>
    <dgm:cxn modelId="{1AE59DA8-DD40-42F3-A9D7-7871C93616A3}" type="presParOf" srcId="{00E4015F-647B-4F39-BC26-E893185CCD1B}" destId="{F7470CFB-14CD-4202-A722-A1DD3B109ABC}" srcOrd="2" destOrd="0" presId="urn:microsoft.com/office/officeart/2011/layout/HexagonRadial"/>
    <dgm:cxn modelId="{D31ED180-5EBB-43B1-9E15-CA6342C0E0B6}" type="presParOf" srcId="{00E4015F-647B-4F39-BC26-E893185CCD1B}" destId="{89A5C773-7DC4-4E81-9BBA-D6F2097FA7EC}" srcOrd="3" destOrd="0" presId="urn:microsoft.com/office/officeart/2011/layout/HexagonRadial"/>
    <dgm:cxn modelId="{47BECB83-AF52-41DA-95EF-331A071AA198}" type="presParOf" srcId="{89A5C773-7DC4-4E81-9BBA-D6F2097FA7EC}" destId="{BA5C6907-37CB-475B-B77B-2BA1943D9FDE}" srcOrd="0" destOrd="0" presId="urn:microsoft.com/office/officeart/2011/layout/HexagonRadial"/>
    <dgm:cxn modelId="{04CDEE9F-FA13-476F-BB66-F0AB33EDBB67}" type="presParOf" srcId="{00E4015F-647B-4F39-BC26-E893185CCD1B}" destId="{245ED159-91CE-45E3-8407-B22E271B3016}" srcOrd="4" destOrd="0" presId="urn:microsoft.com/office/officeart/2011/layout/HexagonRadial"/>
    <dgm:cxn modelId="{655AD817-7D76-4848-BCB9-4D0EE9616DA3}" type="presParOf" srcId="{00E4015F-647B-4F39-BC26-E893185CCD1B}" destId="{028500D4-8F07-49D2-AF39-69C1CBBF7F00}" srcOrd="5" destOrd="0" presId="urn:microsoft.com/office/officeart/2011/layout/HexagonRadial"/>
    <dgm:cxn modelId="{8D5F9766-09BF-4125-809E-A337DACAF672}" type="presParOf" srcId="{028500D4-8F07-49D2-AF39-69C1CBBF7F00}" destId="{AD52D46D-9D75-471F-B5E6-2DCE319864CF}" srcOrd="0" destOrd="0" presId="urn:microsoft.com/office/officeart/2011/layout/HexagonRadial"/>
    <dgm:cxn modelId="{6CAED4DA-AB8A-4B56-9953-4287DEF7FC8D}" type="presParOf" srcId="{00E4015F-647B-4F39-BC26-E893185CCD1B}" destId="{FEBF7D04-788B-4F4D-9BBA-8FFB710D04BC}" srcOrd="6" destOrd="0" presId="urn:microsoft.com/office/officeart/2011/layout/HexagonRadial"/>
    <dgm:cxn modelId="{659DF2A1-8B81-44B0-B95D-25E16D41F1DB}" type="presParOf" srcId="{00E4015F-647B-4F39-BC26-E893185CCD1B}" destId="{D3011B28-7892-4736-A876-D0E50EF6E3A1}" srcOrd="7" destOrd="0" presId="urn:microsoft.com/office/officeart/2011/layout/HexagonRadial"/>
    <dgm:cxn modelId="{246B02FB-35AF-43D0-94FA-E7065F51DC64}" type="presParOf" srcId="{D3011B28-7892-4736-A876-D0E50EF6E3A1}" destId="{A5210F32-1E0C-45DD-9502-B34811145319}" srcOrd="0" destOrd="0" presId="urn:microsoft.com/office/officeart/2011/layout/HexagonRadial"/>
    <dgm:cxn modelId="{14B24033-0203-4C11-B4B0-07E712401BC0}" type="presParOf" srcId="{00E4015F-647B-4F39-BC26-E893185CCD1B}" destId="{54BE2882-4174-4B63-B3DE-574F59FF0008}" srcOrd="8" destOrd="0" presId="urn:microsoft.com/office/officeart/2011/layout/HexagonRadial"/>
    <dgm:cxn modelId="{A40DDE9D-33BB-4D05-B2CC-568344DBCB46}" type="presParOf" srcId="{00E4015F-647B-4F39-BC26-E893185CCD1B}" destId="{FF1C4E82-C2D1-4CDC-9A17-09A02BD0B650}" srcOrd="9" destOrd="0" presId="urn:microsoft.com/office/officeart/2011/layout/HexagonRadial"/>
    <dgm:cxn modelId="{A173022B-FED0-4DA6-99D4-CB322E613500}" type="presParOf" srcId="{FF1C4E82-C2D1-4CDC-9A17-09A02BD0B650}" destId="{0D3579A8-22A1-47EA-8FD1-2AE1280A8A1C}" srcOrd="0" destOrd="0" presId="urn:microsoft.com/office/officeart/2011/layout/HexagonRadial"/>
    <dgm:cxn modelId="{82ECADD3-5064-485E-AFDF-479C49B80BD7}" type="presParOf" srcId="{00E4015F-647B-4F39-BC26-E893185CCD1B}" destId="{933F5EAD-54FE-4948-ABCF-F3C0C0F7E9AD}" srcOrd="10" destOrd="0" presId="urn:microsoft.com/office/officeart/2011/layout/HexagonRadial"/>
    <dgm:cxn modelId="{A714EF22-7C9D-4D08-A2C4-184909E7CFD4}" type="presParOf" srcId="{00E4015F-647B-4F39-BC26-E893185CCD1B}" destId="{D15C27B5-63A2-4668-980C-01B8355F710F}" srcOrd="11" destOrd="0" presId="urn:microsoft.com/office/officeart/2011/layout/HexagonRadial"/>
    <dgm:cxn modelId="{F3C721DC-B2CF-42F4-A397-A395A4447266}" type="presParOf" srcId="{D15C27B5-63A2-4668-980C-01B8355F710F}" destId="{45B1D03E-7486-4AFC-A209-AC42B1D7661A}" srcOrd="0" destOrd="0" presId="urn:microsoft.com/office/officeart/2011/layout/HexagonRadial"/>
    <dgm:cxn modelId="{DCE95D97-AF80-4C96-81D2-C7840B8B42C7}" type="presParOf" srcId="{00E4015F-647B-4F39-BC26-E893185CCD1B}" destId="{85E814CE-C38F-4AAF-95D8-46A93D40AD9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046C98-FA38-42C3-9094-1DCD5FE8411B}" type="doc">
      <dgm:prSet loTypeId="urn:microsoft.com/office/officeart/2005/8/layout/hProcess9" loCatId="process" qsTypeId="urn:microsoft.com/office/officeart/2005/8/quickstyle/simple1" qsCatId="simple" csTypeId="urn:microsoft.com/office/officeart/2005/8/colors/accent3_5" csCatId="accent3" phldr="1"/>
      <dgm:spPr/>
      <dgm:t>
        <a:bodyPr/>
        <a:lstStyle/>
        <a:p>
          <a:endParaRPr lang="en-US"/>
        </a:p>
      </dgm:t>
    </dgm:pt>
    <dgm:pt modelId="{25079AE6-A3AE-4F2A-8D32-02C1ACD8C147}">
      <dgm:prSet phldrT="[Text]" custT="1"/>
      <dgm:spPr/>
      <dgm:t>
        <a:bodyPr/>
        <a:lstStyle/>
        <a:p>
          <a:r>
            <a:rPr lang="lv-LV" sz="1300" dirty="0">
              <a:solidFill>
                <a:schemeClr val="tx1"/>
              </a:solidFill>
              <a:latin typeface="Verdana" panose="020B0604030504040204" pitchFamily="34" charset="0"/>
              <a:ea typeface="Verdana" panose="020B0604030504040204" pitchFamily="34" charset="0"/>
            </a:rPr>
            <a:t>Augstāka līmeņa domāšanas prasmes (analizēt, interpretēt)</a:t>
          </a:r>
          <a:endParaRPr lang="en-US" sz="1300" dirty="0">
            <a:solidFill>
              <a:schemeClr val="tx1"/>
            </a:solidFill>
            <a:latin typeface="Verdana" panose="020B0604030504040204" pitchFamily="34" charset="0"/>
            <a:ea typeface="Verdana" panose="020B0604030504040204" pitchFamily="34" charset="0"/>
          </a:endParaRPr>
        </a:p>
      </dgm:t>
    </dgm:pt>
    <dgm:pt modelId="{6FC6F7B7-4338-410F-9CBF-8CEC5BEBE5CE}" type="parTrans" cxnId="{A7FB42D1-80FD-4075-9085-3E1BB3A956B9}">
      <dgm:prSet/>
      <dgm:spPr/>
      <dgm:t>
        <a:bodyPr/>
        <a:lstStyle/>
        <a:p>
          <a:endParaRPr lang="en-US" sz="1300">
            <a:solidFill>
              <a:schemeClr val="tx1"/>
            </a:solidFill>
            <a:latin typeface="Verdana" panose="020B0604030504040204" pitchFamily="34" charset="0"/>
            <a:ea typeface="Verdana" panose="020B0604030504040204" pitchFamily="34" charset="0"/>
          </a:endParaRPr>
        </a:p>
      </dgm:t>
    </dgm:pt>
    <dgm:pt modelId="{5B4DAFBC-50E0-421F-9EF3-B46F33733B32}" type="sibTrans" cxnId="{A7FB42D1-80FD-4075-9085-3E1BB3A956B9}">
      <dgm:prSet/>
      <dgm:spPr/>
      <dgm:t>
        <a:bodyPr/>
        <a:lstStyle/>
        <a:p>
          <a:endParaRPr lang="en-US" sz="1300">
            <a:solidFill>
              <a:schemeClr val="tx1"/>
            </a:solidFill>
            <a:latin typeface="Verdana" panose="020B0604030504040204" pitchFamily="34" charset="0"/>
            <a:ea typeface="Verdana" panose="020B0604030504040204" pitchFamily="34" charset="0"/>
          </a:endParaRPr>
        </a:p>
      </dgm:t>
    </dgm:pt>
    <dgm:pt modelId="{C2664FF3-DFA0-4F46-8DFE-0699361D8560}">
      <dgm:prSet phldrT="[Text]" custT="1"/>
      <dgm:spPr/>
      <dgm:t>
        <a:bodyPr/>
        <a:lstStyle/>
        <a:p>
          <a:pPr>
            <a:lnSpc>
              <a:spcPct val="100000"/>
            </a:lnSpc>
            <a:spcAft>
              <a:spcPts val="0"/>
            </a:spcAft>
          </a:pPr>
          <a:r>
            <a:rPr lang="lv-LV" sz="1300" dirty="0">
              <a:solidFill>
                <a:schemeClr val="tx1"/>
              </a:solidFill>
              <a:latin typeface="Verdana" panose="020B0604030504040204" pitchFamily="34" charset="0"/>
              <a:ea typeface="Verdana" panose="020B0604030504040204" pitchFamily="34" charset="0"/>
            </a:rPr>
            <a:t>Pieredze, kas apgūta veicot</a:t>
          </a:r>
        </a:p>
        <a:p>
          <a:pPr>
            <a:lnSpc>
              <a:spcPct val="100000"/>
            </a:lnSpc>
            <a:spcAft>
              <a:spcPts val="0"/>
            </a:spcAft>
          </a:pPr>
          <a:r>
            <a:rPr lang="lv-LV" sz="1300" dirty="0">
              <a:solidFill>
                <a:schemeClr val="tx1"/>
              </a:solidFill>
              <a:latin typeface="Verdana" panose="020B0604030504040204" pitchFamily="34" charset="0"/>
              <a:ea typeface="Verdana" panose="020B0604030504040204" pitchFamily="34" charset="0"/>
            </a:rPr>
            <a:t>eksāmena uzdevumus</a:t>
          </a:r>
          <a:endParaRPr lang="en-US" sz="1300" dirty="0">
            <a:solidFill>
              <a:schemeClr val="tx1"/>
            </a:solidFill>
            <a:latin typeface="Verdana" panose="020B0604030504040204" pitchFamily="34" charset="0"/>
            <a:ea typeface="Verdana" panose="020B0604030504040204" pitchFamily="34" charset="0"/>
          </a:endParaRPr>
        </a:p>
      </dgm:t>
    </dgm:pt>
    <dgm:pt modelId="{FDB880DC-F399-4CCC-8FF9-5CC1B4BAA2F8}" type="parTrans" cxnId="{5419A44D-4037-461B-8E19-2DFAC1FC6FB5}">
      <dgm:prSet/>
      <dgm:spPr/>
      <dgm:t>
        <a:bodyPr/>
        <a:lstStyle/>
        <a:p>
          <a:endParaRPr lang="en-US" sz="1300">
            <a:solidFill>
              <a:schemeClr val="tx1"/>
            </a:solidFill>
            <a:latin typeface="Verdana" panose="020B0604030504040204" pitchFamily="34" charset="0"/>
            <a:ea typeface="Verdana" panose="020B0604030504040204" pitchFamily="34" charset="0"/>
          </a:endParaRPr>
        </a:p>
      </dgm:t>
    </dgm:pt>
    <dgm:pt modelId="{F138A251-3CB8-4769-89F3-584E3B4CC909}" type="sibTrans" cxnId="{5419A44D-4037-461B-8E19-2DFAC1FC6FB5}">
      <dgm:prSet/>
      <dgm:spPr/>
      <dgm:t>
        <a:bodyPr/>
        <a:lstStyle/>
        <a:p>
          <a:endParaRPr lang="en-US" sz="1300">
            <a:solidFill>
              <a:schemeClr val="tx1"/>
            </a:solidFill>
            <a:latin typeface="Verdana" panose="020B0604030504040204" pitchFamily="34" charset="0"/>
            <a:ea typeface="Verdana" panose="020B0604030504040204" pitchFamily="34" charset="0"/>
          </a:endParaRPr>
        </a:p>
      </dgm:t>
    </dgm:pt>
    <dgm:pt modelId="{D42002EC-BCE3-438F-A1B3-4C16117BF531}">
      <dgm:prSet phldrT="[Text]" custT="1"/>
      <dgm:spPr/>
      <dgm:t>
        <a:bodyPr/>
        <a:lstStyle/>
        <a:p>
          <a:r>
            <a:rPr lang="lv-LV" sz="1300" dirty="0">
              <a:solidFill>
                <a:schemeClr val="tx1"/>
              </a:solidFill>
              <a:latin typeface="Verdana" panose="020B0604030504040204" pitchFamily="34" charset="0"/>
              <a:ea typeface="Verdana" panose="020B0604030504040204" pitchFamily="34" charset="0"/>
            </a:rPr>
            <a:t>Pētnieciskās darbības pieredze, kas apgūta mācību procesā</a:t>
          </a:r>
          <a:endParaRPr lang="en-US" sz="1300" dirty="0">
            <a:solidFill>
              <a:schemeClr val="tx1"/>
            </a:solidFill>
            <a:latin typeface="Verdana" panose="020B0604030504040204" pitchFamily="34" charset="0"/>
            <a:ea typeface="Verdana" panose="020B0604030504040204" pitchFamily="34" charset="0"/>
          </a:endParaRPr>
        </a:p>
      </dgm:t>
    </dgm:pt>
    <dgm:pt modelId="{99B44F3E-9DBF-4BDD-AA40-1CE9706AB621}" type="parTrans" cxnId="{B174BC13-F736-47B6-BECE-10BFB7CA3569}">
      <dgm:prSet/>
      <dgm:spPr/>
      <dgm:t>
        <a:bodyPr/>
        <a:lstStyle/>
        <a:p>
          <a:endParaRPr lang="en-US" sz="1300">
            <a:solidFill>
              <a:schemeClr val="tx1"/>
            </a:solidFill>
          </a:endParaRPr>
        </a:p>
      </dgm:t>
    </dgm:pt>
    <dgm:pt modelId="{939D0B3D-F6DB-4125-9E72-A71506180B19}" type="sibTrans" cxnId="{B174BC13-F736-47B6-BECE-10BFB7CA3569}">
      <dgm:prSet/>
      <dgm:spPr/>
      <dgm:t>
        <a:bodyPr/>
        <a:lstStyle/>
        <a:p>
          <a:endParaRPr lang="en-US" sz="1300">
            <a:solidFill>
              <a:schemeClr val="tx1"/>
            </a:solidFill>
          </a:endParaRPr>
        </a:p>
      </dgm:t>
    </dgm:pt>
    <dgm:pt modelId="{D01DA90C-3AA1-49FF-8AD6-F71256014C4C}">
      <dgm:prSet phldrT="[Text]" custT="1"/>
      <dgm:spPr/>
      <dgm:t>
        <a:bodyPr/>
        <a:lstStyle/>
        <a:p>
          <a:r>
            <a:rPr lang="lv-LV" sz="1300" dirty="0">
              <a:solidFill>
                <a:schemeClr val="tx1"/>
              </a:solidFill>
              <a:latin typeface="Verdana" panose="020B0604030504040204" pitchFamily="34" charset="0"/>
              <a:ea typeface="Verdana" panose="020B0604030504040204" pitchFamily="34" charset="0"/>
            </a:rPr>
            <a:t>Prasme «lasīt» uzdevumus</a:t>
          </a:r>
          <a:endParaRPr lang="en-US" sz="1300" dirty="0">
            <a:solidFill>
              <a:schemeClr val="tx1"/>
            </a:solidFill>
            <a:latin typeface="Verdana" panose="020B0604030504040204" pitchFamily="34" charset="0"/>
            <a:ea typeface="Verdana" panose="020B0604030504040204" pitchFamily="34" charset="0"/>
          </a:endParaRPr>
        </a:p>
      </dgm:t>
    </dgm:pt>
    <dgm:pt modelId="{B6426042-9970-40A5-B2DC-B901CD0D109B}" type="parTrans" cxnId="{304291CB-B473-407F-B004-2DA2EA60C131}">
      <dgm:prSet/>
      <dgm:spPr/>
      <dgm:t>
        <a:bodyPr/>
        <a:lstStyle/>
        <a:p>
          <a:endParaRPr lang="en-US" sz="1300">
            <a:solidFill>
              <a:schemeClr val="tx1"/>
            </a:solidFill>
          </a:endParaRPr>
        </a:p>
      </dgm:t>
    </dgm:pt>
    <dgm:pt modelId="{BF4ACEF4-801E-47C4-9E57-307028E0311F}" type="sibTrans" cxnId="{304291CB-B473-407F-B004-2DA2EA60C131}">
      <dgm:prSet/>
      <dgm:spPr/>
      <dgm:t>
        <a:bodyPr/>
        <a:lstStyle/>
        <a:p>
          <a:endParaRPr lang="en-US" sz="1300">
            <a:solidFill>
              <a:schemeClr val="tx1"/>
            </a:solidFill>
          </a:endParaRPr>
        </a:p>
      </dgm:t>
    </dgm:pt>
    <dgm:pt modelId="{31D416C2-503A-4633-A8FB-BC9CB04BFE77}">
      <dgm:prSet phldrT="[Text]" custT="1"/>
      <dgm:spPr/>
      <dgm:t>
        <a:bodyPr/>
        <a:lstStyle/>
        <a:p>
          <a:r>
            <a:rPr lang="lv-LV" sz="1300" b="1" dirty="0">
              <a:solidFill>
                <a:schemeClr val="tx1"/>
              </a:solidFill>
              <a:latin typeface="Verdana" panose="020B0604030504040204" pitchFamily="34" charset="0"/>
              <a:ea typeface="Verdana" panose="020B0604030504040204" pitchFamily="34" charset="0"/>
            </a:rPr>
            <a:t>Kvalitatīvs sniegums eksāmenā</a:t>
          </a:r>
          <a:endParaRPr lang="en-US" sz="1300" b="1" dirty="0">
            <a:solidFill>
              <a:schemeClr val="tx1"/>
            </a:solidFill>
            <a:latin typeface="Verdana" panose="020B0604030504040204" pitchFamily="34" charset="0"/>
            <a:ea typeface="Verdana" panose="020B0604030504040204" pitchFamily="34" charset="0"/>
          </a:endParaRPr>
        </a:p>
      </dgm:t>
    </dgm:pt>
    <dgm:pt modelId="{145AB2B0-F52E-4816-AF45-5C4015E6CB6D}" type="parTrans" cxnId="{4DC5352A-DE6E-4A32-8B89-199CA18A3029}">
      <dgm:prSet/>
      <dgm:spPr/>
      <dgm:t>
        <a:bodyPr/>
        <a:lstStyle/>
        <a:p>
          <a:endParaRPr lang="en-US" sz="1300">
            <a:solidFill>
              <a:schemeClr val="tx1"/>
            </a:solidFill>
          </a:endParaRPr>
        </a:p>
      </dgm:t>
    </dgm:pt>
    <dgm:pt modelId="{36B085B3-131A-410E-922B-2546F8B5F57D}" type="sibTrans" cxnId="{4DC5352A-DE6E-4A32-8B89-199CA18A3029}">
      <dgm:prSet/>
      <dgm:spPr/>
      <dgm:t>
        <a:bodyPr/>
        <a:lstStyle/>
        <a:p>
          <a:endParaRPr lang="en-US" sz="1300">
            <a:solidFill>
              <a:schemeClr val="tx1"/>
            </a:solidFill>
          </a:endParaRPr>
        </a:p>
      </dgm:t>
    </dgm:pt>
    <dgm:pt modelId="{2783B97E-5B1E-487E-9D10-165464FF93FF}">
      <dgm:prSet phldrT="[Text]" custT="1"/>
      <dgm:spPr/>
      <dgm:t>
        <a:bodyPr/>
        <a:lstStyle/>
        <a:p>
          <a:r>
            <a:rPr lang="lv-LV" sz="1300" dirty="0">
              <a:solidFill>
                <a:schemeClr val="tx1"/>
              </a:solidFill>
              <a:latin typeface="Verdana" panose="020B0604030504040204" pitchFamily="34" charset="0"/>
              <a:ea typeface="Verdana" panose="020B0604030504040204" pitchFamily="34" charset="0"/>
            </a:rPr>
            <a:t>Pamat-zināšanas, kas nodrošina izpratni</a:t>
          </a:r>
          <a:endParaRPr lang="en-US" sz="1300" dirty="0">
            <a:solidFill>
              <a:schemeClr val="tx1"/>
            </a:solidFill>
            <a:latin typeface="Verdana" panose="020B0604030504040204" pitchFamily="34" charset="0"/>
            <a:ea typeface="Verdana" panose="020B0604030504040204" pitchFamily="34" charset="0"/>
          </a:endParaRPr>
        </a:p>
      </dgm:t>
    </dgm:pt>
    <dgm:pt modelId="{388CE708-469F-4D87-9CC9-00B04A9AC2F6}" type="parTrans" cxnId="{239C0D65-DCA8-4269-A1FB-A8A358C103C5}">
      <dgm:prSet/>
      <dgm:spPr/>
      <dgm:t>
        <a:bodyPr/>
        <a:lstStyle/>
        <a:p>
          <a:endParaRPr lang="en-US" sz="1300">
            <a:solidFill>
              <a:schemeClr val="tx1"/>
            </a:solidFill>
          </a:endParaRPr>
        </a:p>
      </dgm:t>
    </dgm:pt>
    <dgm:pt modelId="{3E2E04D6-3D57-4877-B17B-9890028515EB}" type="sibTrans" cxnId="{239C0D65-DCA8-4269-A1FB-A8A358C103C5}">
      <dgm:prSet/>
      <dgm:spPr/>
      <dgm:t>
        <a:bodyPr/>
        <a:lstStyle/>
        <a:p>
          <a:endParaRPr lang="en-US" sz="1300">
            <a:solidFill>
              <a:schemeClr val="tx1"/>
            </a:solidFill>
          </a:endParaRPr>
        </a:p>
      </dgm:t>
    </dgm:pt>
    <dgm:pt modelId="{2DD88FCE-1C94-4152-A67B-42328F51A737}" type="pres">
      <dgm:prSet presAssocID="{8B046C98-FA38-42C3-9094-1DCD5FE8411B}" presName="CompostProcess" presStyleCnt="0">
        <dgm:presLayoutVars>
          <dgm:dir/>
          <dgm:resizeHandles val="exact"/>
        </dgm:presLayoutVars>
      </dgm:prSet>
      <dgm:spPr/>
    </dgm:pt>
    <dgm:pt modelId="{7F7F2F20-F8D3-40C2-8BD6-A7528D7B218A}" type="pres">
      <dgm:prSet presAssocID="{8B046C98-FA38-42C3-9094-1DCD5FE8411B}" presName="arrow" presStyleLbl="bgShp" presStyleIdx="0" presStyleCnt="1"/>
      <dgm:spPr/>
    </dgm:pt>
    <dgm:pt modelId="{FE8E3977-B04F-481D-B815-6AE32926DED0}" type="pres">
      <dgm:prSet presAssocID="{8B046C98-FA38-42C3-9094-1DCD5FE8411B}" presName="linearProcess" presStyleCnt="0"/>
      <dgm:spPr/>
    </dgm:pt>
    <dgm:pt modelId="{CF9355F2-91DD-4AD6-AA07-DB48320C2CD5}" type="pres">
      <dgm:prSet presAssocID="{2783B97E-5B1E-487E-9D10-165464FF93FF}" presName="textNode" presStyleLbl="node1" presStyleIdx="0" presStyleCnt="6">
        <dgm:presLayoutVars>
          <dgm:bulletEnabled val="1"/>
        </dgm:presLayoutVars>
      </dgm:prSet>
      <dgm:spPr/>
    </dgm:pt>
    <dgm:pt modelId="{FDA8B326-1D7D-41B0-A190-A548B0480A8A}" type="pres">
      <dgm:prSet presAssocID="{3E2E04D6-3D57-4877-B17B-9890028515EB}" presName="sibTrans" presStyleCnt="0"/>
      <dgm:spPr/>
    </dgm:pt>
    <dgm:pt modelId="{4A0B9A39-BDF7-4760-BBE7-D1DB69119311}" type="pres">
      <dgm:prSet presAssocID="{D42002EC-BCE3-438F-A1B3-4C16117BF531}" presName="textNode" presStyleLbl="node1" presStyleIdx="1" presStyleCnt="6">
        <dgm:presLayoutVars>
          <dgm:bulletEnabled val="1"/>
        </dgm:presLayoutVars>
      </dgm:prSet>
      <dgm:spPr/>
    </dgm:pt>
    <dgm:pt modelId="{50BA5ABF-95DD-4304-A184-EA89A36050E1}" type="pres">
      <dgm:prSet presAssocID="{939D0B3D-F6DB-4125-9E72-A71506180B19}" presName="sibTrans" presStyleCnt="0"/>
      <dgm:spPr/>
    </dgm:pt>
    <dgm:pt modelId="{607A81E1-3BCA-43AB-8491-1C5EA93C6DD5}" type="pres">
      <dgm:prSet presAssocID="{25079AE6-A3AE-4F2A-8D32-02C1ACD8C147}" presName="textNode" presStyleLbl="node1" presStyleIdx="2" presStyleCnt="6">
        <dgm:presLayoutVars>
          <dgm:bulletEnabled val="1"/>
        </dgm:presLayoutVars>
      </dgm:prSet>
      <dgm:spPr/>
    </dgm:pt>
    <dgm:pt modelId="{89B345B3-53FD-4B7C-9803-E71931F541D1}" type="pres">
      <dgm:prSet presAssocID="{5B4DAFBC-50E0-421F-9EF3-B46F33733B32}" presName="sibTrans" presStyleCnt="0"/>
      <dgm:spPr/>
    </dgm:pt>
    <dgm:pt modelId="{0FA1106D-98C4-4A49-8BA3-563D15EB9343}" type="pres">
      <dgm:prSet presAssocID="{D01DA90C-3AA1-49FF-8AD6-F71256014C4C}" presName="textNode" presStyleLbl="node1" presStyleIdx="3" presStyleCnt="6">
        <dgm:presLayoutVars>
          <dgm:bulletEnabled val="1"/>
        </dgm:presLayoutVars>
      </dgm:prSet>
      <dgm:spPr/>
    </dgm:pt>
    <dgm:pt modelId="{A19FB3C8-0035-405B-95E2-15084020866F}" type="pres">
      <dgm:prSet presAssocID="{BF4ACEF4-801E-47C4-9E57-307028E0311F}" presName="sibTrans" presStyleCnt="0"/>
      <dgm:spPr/>
    </dgm:pt>
    <dgm:pt modelId="{0D37F8EF-A595-40A0-9430-B8E77AB350BD}" type="pres">
      <dgm:prSet presAssocID="{C2664FF3-DFA0-4F46-8DFE-0699361D8560}" presName="textNode" presStyleLbl="node1" presStyleIdx="4" presStyleCnt="6">
        <dgm:presLayoutVars>
          <dgm:bulletEnabled val="1"/>
        </dgm:presLayoutVars>
      </dgm:prSet>
      <dgm:spPr/>
    </dgm:pt>
    <dgm:pt modelId="{6CA9AB23-EC6E-4310-B836-4B258F9C7EDF}" type="pres">
      <dgm:prSet presAssocID="{F138A251-3CB8-4769-89F3-584E3B4CC909}" presName="sibTrans" presStyleCnt="0"/>
      <dgm:spPr/>
    </dgm:pt>
    <dgm:pt modelId="{68EA1376-E14F-4690-88CF-6F9B674259BA}" type="pres">
      <dgm:prSet presAssocID="{31D416C2-503A-4633-A8FB-BC9CB04BFE77}" presName="textNode" presStyleLbl="node1" presStyleIdx="5" presStyleCnt="6">
        <dgm:presLayoutVars>
          <dgm:bulletEnabled val="1"/>
        </dgm:presLayoutVars>
      </dgm:prSet>
      <dgm:spPr/>
    </dgm:pt>
  </dgm:ptLst>
  <dgm:cxnLst>
    <dgm:cxn modelId="{4CB5A80E-AA94-4E1E-9666-C4620038AB94}" type="presOf" srcId="{D01DA90C-3AA1-49FF-8AD6-F71256014C4C}" destId="{0FA1106D-98C4-4A49-8BA3-563D15EB9343}" srcOrd="0" destOrd="0" presId="urn:microsoft.com/office/officeart/2005/8/layout/hProcess9"/>
    <dgm:cxn modelId="{B174BC13-F736-47B6-BECE-10BFB7CA3569}" srcId="{8B046C98-FA38-42C3-9094-1DCD5FE8411B}" destId="{D42002EC-BCE3-438F-A1B3-4C16117BF531}" srcOrd="1" destOrd="0" parTransId="{99B44F3E-9DBF-4BDD-AA40-1CE9706AB621}" sibTransId="{939D0B3D-F6DB-4125-9E72-A71506180B19}"/>
    <dgm:cxn modelId="{4DC5352A-DE6E-4A32-8B89-199CA18A3029}" srcId="{8B046C98-FA38-42C3-9094-1DCD5FE8411B}" destId="{31D416C2-503A-4633-A8FB-BC9CB04BFE77}" srcOrd="5" destOrd="0" parTransId="{145AB2B0-F52E-4816-AF45-5C4015E6CB6D}" sibTransId="{36B085B3-131A-410E-922B-2546F8B5F57D}"/>
    <dgm:cxn modelId="{239C0D65-DCA8-4269-A1FB-A8A358C103C5}" srcId="{8B046C98-FA38-42C3-9094-1DCD5FE8411B}" destId="{2783B97E-5B1E-487E-9D10-165464FF93FF}" srcOrd="0" destOrd="0" parTransId="{388CE708-469F-4D87-9CC9-00B04A9AC2F6}" sibTransId="{3E2E04D6-3D57-4877-B17B-9890028515EB}"/>
    <dgm:cxn modelId="{5419A44D-4037-461B-8E19-2DFAC1FC6FB5}" srcId="{8B046C98-FA38-42C3-9094-1DCD5FE8411B}" destId="{C2664FF3-DFA0-4F46-8DFE-0699361D8560}" srcOrd="4" destOrd="0" parTransId="{FDB880DC-F399-4CCC-8FF9-5CC1B4BAA2F8}" sibTransId="{F138A251-3CB8-4769-89F3-584E3B4CC909}"/>
    <dgm:cxn modelId="{1FB67073-DC27-4CBC-973C-65BE230ACAE4}" type="presOf" srcId="{2783B97E-5B1E-487E-9D10-165464FF93FF}" destId="{CF9355F2-91DD-4AD6-AA07-DB48320C2CD5}" srcOrd="0" destOrd="0" presId="urn:microsoft.com/office/officeart/2005/8/layout/hProcess9"/>
    <dgm:cxn modelId="{2B871D74-AE96-48C0-AF32-931D9889A970}" type="presOf" srcId="{C2664FF3-DFA0-4F46-8DFE-0699361D8560}" destId="{0D37F8EF-A595-40A0-9430-B8E77AB350BD}" srcOrd="0" destOrd="0" presId="urn:microsoft.com/office/officeart/2005/8/layout/hProcess9"/>
    <dgm:cxn modelId="{6045A4C8-8D00-47A6-962E-20590346CAFE}" type="presOf" srcId="{8B046C98-FA38-42C3-9094-1DCD5FE8411B}" destId="{2DD88FCE-1C94-4152-A67B-42328F51A737}" srcOrd="0" destOrd="0" presId="urn:microsoft.com/office/officeart/2005/8/layout/hProcess9"/>
    <dgm:cxn modelId="{304291CB-B473-407F-B004-2DA2EA60C131}" srcId="{8B046C98-FA38-42C3-9094-1DCD5FE8411B}" destId="{D01DA90C-3AA1-49FF-8AD6-F71256014C4C}" srcOrd="3" destOrd="0" parTransId="{B6426042-9970-40A5-B2DC-B901CD0D109B}" sibTransId="{BF4ACEF4-801E-47C4-9E57-307028E0311F}"/>
    <dgm:cxn modelId="{A7FB42D1-80FD-4075-9085-3E1BB3A956B9}" srcId="{8B046C98-FA38-42C3-9094-1DCD5FE8411B}" destId="{25079AE6-A3AE-4F2A-8D32-02C1ACD8C147}" srcOrd="2" destOrd="0" parTransId="{6FC6F7B7-4338-410F-9CBF-8CEC5BEBE5CE}" sibTransId="{5B4DAFBC-50E0-421F-9EF3-B46F33733B32}"/>
    <dgm:cxn modelId="{642B86D7-1A89-464E-9308-E8086E97D2A2}" type="presOf" srcId="{31D416C2-503A-4633-A8FB-BC9CB04BFE77}" destId="{68EA1376-E14F-4690-88CF-6F9B674259BA}" srcOrd="0" destOrd="0" presId="urn:microsoft.com/office/officeart/2005/8/layout/hProcess9"/>
    <dgm:cxn modelId="{3A47FBEA-D661-4154-B669-32332969671E}" type="presOf" srcId="{D42002EC-BCE3-438F-A1B3-4C16117BF531}" destId="{4A0B9A39-BDF7-4760-BBE7-D1DB69119311}" srcOrd="0" destOrd="0" presId="urn:microsoft.com/office/officeart/2005/8/layout/hProcess9"/>
    <dgm:cxn modelId="{9C2BAFF7-0858-4012-9FDA-1B993290A915}" type="presOf" srcId="{25079AE6-A3AE-4F2A-8D32-02C1ACD8C147}" destId="{607A81E1-3BCA-43AB-8491-1C5EA93C6DD5}" srcOrd="0" destOrd="0" presId="urn:microsoft.com/office/officeart/2005/8/layout/hProcess9"/>
    <dgm:cxn modelId="{5004E009-9A66-4021-9C96-7C9D1997DF66}" type="presParOf" srcId="{2DD88FCE-1C94-4152-A67B-42328F51A737}" destId="{7F7F2F20-F8D3-40C2-8BD6-A7528D7B218A}" srcOrd="0" destOrd="0" presId="urn:microsoft.com/office/officeart/2005/8/layout/hProcess9"/>
    <dgm:cxn modelId="{6E77F159-1487-47BC-A28E-9B9071DAF18F}" type="presParOf" srcId="{2DD88FCE-1C94-4152-A67B-42328F51A737}" destId="{FE8E3977-B04F-481D-B815-6AE32926DED0}" srcOrd="1" destOrd="0" presId="urn:microsoft.com/office/officeart/2005/8/layout/hProcess9"/>
    <dgm:cxn modelId="{B035707E-83C4-4B71-8BD1-A7CF815A90AC}" type="presParOf" srcId="{FE8E3977-B04F-481D-B815-6AE32926DED0}" destId="{CF9355F2-91DD-4AD6-AA07-DB48320C2CD5}" srcOrd="0" destOrd="0" presId="urn:microsoft.com/office/officeart/2005/8/layout/hProcess9"/>
    <dgm:cxn modelId="{E9042227-40E8-4669-9C91-8A82C16BCF21}" type="presParOf" srcId="{FE8E3977-B04F-481D-B815-6AE32926DED0}" destId="{FDA8B326-1D7D-41B0-A190-A548B0480A8A}" srcOrd="1" destOrd="0" presId="urn:microsoft.com/office/officeart/2005/8/layout/hProcess9"/>
    <dgm:cxn modelId="{894C88E4-1F31-48CB-95B4-166598F70492}" type="presParOf" srcId="{FE8E3977-B04F-481D-B815-6AE32926DED0}" destId="{4A0B9A39-BDF7-4760-BBE7-D1DB69119311}" srcOrd="2" destOrd="0" presId="urn:microsoft.com/office/officeart/2005/8/layout/hProcess9"/>
    <dgm:cxn modelId="{85749131-22B0-40DF-973A-0B58B395DD9B}" type="presParOf" srcId="{FE8E3977-B04F-481D-B815-6AE32926DED0}" destId="{50BA5ABF-95DD-4304-A184-EA89A36050E1}" srcOrd="3" destOrd="0" presId="urn:microsoft.com/office/officeart/2005/8/layout/hProcess9"/>
    <dgm:cxn modelId="{ED17754E-F736-4E53-829B-C77E3CEE09D7}" type="presParOf" srcId="{FE8E3977-B04F-481D-B815-6AE32926DED0}" destId="{607A81E1-3BCA-43AB-8491-1C5EA93C6DD5}" srcOrd="4" destOrd="0" presId="urn:microsoft.com/office/officeart/2005/8/layout/hProcess9"/>
    <dgm:cxn modelId="{BB9036E4-538D-4B29-B131-857F655445E7}" type="presParOf" srcId="{FE8E3977-B04F-481D-B815-6AE32926DED0}" destId="{89B345B3-53FD-4B7C-9803-E71931F541D1}" srcOrd="5" destOrd="0" presId="urn:microsoft.com/office/officeart/2005/8/layout/hProcess9"/>
    <dgm:cxn modelId="{C6CCB2DB-FFE2-4C17-91DE-6677257E40A1}" type="presParOf" srcId="{FE8E3977-B04F-481D-B815-6AE32926DED0}" destId="{0FA1106D-98C4-4A49-8BA3-563D15EB9343}" srcOrd="6" destOrd="0" presId="urn:microsoft.com/office/officeart/2005/8/layout/hProcess9"/>
    <dgm:cxn modelId="{E5245C85-941A-42A4-8DD3-738C80891125}" type="presParOf" srcId="{FE8E3977-B04F-481D-B815-6AE32926DED0}" destId="{A19FB3C8-0035-405B-95E2-15084020866F}" srcOrd="7" destOrd="0" presId="urn:microsoft.com/office/officeart/2005/8/layout/hProcess9"/>
    <dgm:cxn modelId="{97D92328-A795-41AA-AC96-354255C50461}" type="presParOf" srcId="{FE8E3977-B04F-481D-B815-6AE32926DED0}" destId="{0D37F8EF-A595-40A0-9430-B8E77AB350BD}" srcOrd="8" destOrd="0" presId="urn:microsoft.com/office/officeart/2005/8/layout/hProcess9"/>
    <dgm:cxn modelId="{2D8F498B-DA65-4C9A-B29F-9585C99FC86A}" type="presParOf" srcId="{FE8E3977-B04F-481D-B815-6AE32926DED0}" destId="{6CA9AB23-EC6E-4310-B836-4B258F9C7EDF}" srcOrd="9" destOrd="0" presId="urn:microsoft.com/office/officeart/2005/8/layout/hProcess9"/>
    <dgm:cxn modelId="{C6821DFF-1B3A-4A6B-9765-0DF3B466EEDF}" type="presParOf" srcId="{FE8E3977-B04F-481D-B815-6AE32926DED0}" destId="{68EA1376-E14F-4690-88CF-6F9B674259B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F1582-4B8F-462F-A70C-C1FCB2405463}"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en-US"/>
        </a:p>
      </dgm:t>
    </dgm:pt>
    <dgm:pt modelId="{CAEBA99E-9755-41CB-9222-9483B85C0649}">
      <dgm:prSet phldrT="[Text]" custT="1"/>
      <dgm:spPr>
        <a:xfrm>
          <a:off x="0" y="0"/>
          <a:ext cx="2855934" cy="941248"/>
        </a:xfrm>
        <a:prstGeom prst="rect">
          <a:avLst/>
        </a:prstGeom>
        <a:solidFill>
          <a:srgbClr val="ACC777"/>
        </a:solidFill>
        <a:ln w="25400" cap="flat" cmpd="sng" algn="ctr">
          <a:solidFill>
            <a:sysClr val="window" lastClr="FFFFFF"/>
          </a:solidFill>
          <a:prstDash val="solid"/>
        </a:ln>
        <a:effectLst/>
      </dgm:spPr>
      <dgm:t>
        <a:bodyPr/>
        <a:lstStyle/>
        <a:p>
          <a:pPr>
            <a:buNone/>
          </a:pPr>
          <a:r>
            <a:rPr lang="lv-LV" sz="1600" dirty="0">
              <a:solidFill>
                <a:sysClr val="windowText" lastClr="000000"/>
              </a:solidFill>
              <a:latin typeface="Verdana" panose="020B0604030504040204" pitchFamily="34" charset="0"/>
              <a:ea typeface="Verdana" panose="020B0604030504040204" pitchFamily="34" charset="0"/>
              <a:cs typeface="+mn-cs"/>
            </a:rPr>
            <a:t>Standarta prasība</a:t>
          </a:r>
          <a:endParaRPr lang="en-US" sz="1600" dirty="0">
            <a:solidFill>
              <a:sysClr val="windowText" lastClr="000000"/>
            </a:solidFill>
            <a:latin typeface="Verdana" panose="020B0604030504040204" pitchFamily="34" charset="0"/>
            <a:ea typeface="Verdana" panose="020B0604030504040204" pitchFamily="34" charset="0"/>
            <a:cs typeface="+mn-cs"/>
          </a:endParaRPr>
        </a:p>
      </dgm:t>
    </dgm:pt>
    <dgm:pt modelId="{021B0A84-D820-4F45-8FFD-885E3CEC72D1}" type="parTrans" cxnId="{EC924A0A-BCEC-44C6-A265-57747664C8DD}">
      <dgm:prSet/>
      <dgm:spPr/>
      <dgm:t>
        <a:bodyPr/>
        <a:lstStyle/>
        <a:p>
          <a:endParaRPr lang="en-US">
            <a:latin typeface="Verdana" panose="020B0604030504040204" pitchFamily="34" charset="0"/>
            <a:ea typeface="Verdana" panose="020B0604030504040204" pitchFamily="34" charset="0"/>
          </a:endParaRPr>
        </a:p>
      </dgm:t>
    </dgm:pt>
    <dgm:pt modelId="{AD24193B-3544-4C70-A52D-0DC7089C09B1}" type="sibTrans" cxnId="{EC924A0A-BCEC-44C6-A265-57747664C8DD}">
      <dgm:prSet/>
      <dgm:spPr/>
      <dgm:t>
        <a:bodyPr/>
        <a:lstStyle/>
        <a:p>
          <a:endParaRPr lang="en-US">
            <a:latin typeface="Verdana" panose="020B0604030504040204" pitchFamily="34" charset="0"/>
            <a:ea typeface="Verdana" panose="020B0604030504040204" pitchFamily="34" charset="0"/>
          </a:endParaRPr>
        </a:p>
      </dgm:t>
    </dgm:pt>
    <dgm:pt modelId="{D7819E11-E942-4FA3-A459-ACE5E0E78AD8}">
      <dgm:prSet phldrT="[Text]" custT="1"/>
      <dgm:spPr>
        <a:xfrm>
          <a:off x="1394"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FFAAA171-8D14-4976-AB16-798903A52214}" type="parTrans" cxnId="{00C3C7F8-C61F-45BD-B2E9-41ADF5673BDF}">
      <dgm:prSet/>
      <dgm:spPr/>
      <dgm:t>
        <a:bodyPr/>
        <a:lstStyle/>
        <a:p>
          <a:endParaRPr lang="en-US">
            <a:latin typeface="Verdana" panose="020B0604030504040204" pitchFamily="34" charset="0"/>
            <a:ea typeface="Verdana" panose="020B0604030504040204" pitchFamily="34" charset="0"/>
          </a:endParaRPr>
        </a:p>
      </dgm:t>
    </dgm:pt>
    <dgm:pt modelId="{B36C6C86-9F78-4E36-BB7E-0291E4DFD41E}" type="sibTrans" cxnId="{00C3C7F8-C61F-45BD-B2E9-41ADF5673BDF}">
      <dgm:prSet/>
      <dgm:spPr/>
      <dgm:t>
        <a:bodyPr/>
        <a:lstStyle/>
        <a:p>
          <a:endParaRPr lang="en-US">
            <a:latin typeface="Verdana" panose="020B0604030504040204" pitchFamily="34" charset="0"/>
            <a:ea typeface="Verdana" panose="020B0604030504040204" pitchFamily="34" charset="0"/>
          </a:endParaRPr>
        </a:p>
      </dgm:t>
    </dgm:pt>
    <dgm:pt modelId="{3D40182B-3383-46F9-ABB7-4BC34CFD92E2}">
      <dgm:prSet phldrT="[Text]" custT="1"/>
      <dgm:spPr>
        <a:xfrm>
          <a:off x="952442"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0BA7BBC6-6E2D-42C1-9E96-94B3E4832F42}" type="parTrans" cxnId="{03607D26-263C-4370-87C6-84C35B76ED99}">
      <dgm:prSet/>
      <dgm:spPr/>
      <dgm:t>
        <a:bodyPr/>
        <a:lstStyle/>
        <a:p>
          <a:endParaRPr lang="en-US"/>
        </a:p>
      </dgm:t>
    </dgm:pt>
    <dgm:pt modelId="{3E8ACA69-11CE-409E-87DD-CEA6B617FC0D}" type="sibTrans" cxnId="{03607D26-263C-4370-87C6-84C35B76ED99}">
      <dgm:prSet/>
      <dgm:spPr/>
      <dgm:t>
        <a:bodyPr/>
        <a:lstStyle/>
        <a:p>
          <a:endParaRPr lang="en-US"/>
        </a:p>
      </dgm:t>
    </dgm:pt>
    <dgm:pt modelId="{69D335E4-D8F1-46D8-BB83-5E8BEDFA55A5}">
      <dgm:prSet phldrT="[Text]" custT="1"/>
      <dgm:spPr>
        <a:xfrm>
          <a:off x="1903491"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AC81A067-D6F8-4927-9299-F582DA7C3667}" type="parTrans" cxnId="{9BD89FBD-3399-4A56-A273-586C9CDACD5D}">
      <dgm:prSet/>
      <dgm:spPr/>
      <dgm:t>
        <a:bodyPr/>
        <a:lstStyle/>
        <a:p>
          <a:endParaRPr lang="en-US"/>
        </a:p>
      </dgm:t>
    </dgm:pt>
    <dgm:pt modelId="{2A38D6B1-E615-4814-8E73-22DD78A0A3E2}" type="sibTrans" cxnId="{9BD89FBD-3399-4A56-A273-586C9CDACD5D}">
      <dgm:prSet/>
      <dgm:spPr/>
      <dgm:t>
        <a:bodyPr/>
        <a:lstStyle/>
        <a:p>
          <a:endParaRPr lang="en-US"/>
        </a:p>
      </dgm:t>
    </dgm:pt>
    <dgm:pt modelId="{CBD60E70-C12F-4DBC-BEFF-20AC0B12BC74}" type="pres">
      <dgm:prSet presAssocID="{6DEF1582-4B8F-462F-A70C-C1FCB2405463}" presName="Name0" presStyleCnt="0">
        <dgm:presLayoutVars>
          <dgm:dir/>
          <dgm:animLvl val="lvl"/>
          <dgm:resizeHandles val="exact"/>
        </dgm:presLayoutVars>
      </dgm:prSet>
      <dgm:spPr/>
    </dgm:pt>
    <dgm:pt modelId="{A177A35B-991B-46D4-B01B-3CA9F51B63FF}" type="pres">
      <dgm:prSet presAssocID="{CAEBA99E-9755-41CB-9222-9483B85C0649}" presName="boxAndChildren" presStyleCnt="0"/>
      <dgm:spPr/>
    </dgm:pt>
    <dgm:pt modelId="{DCC78C86-9BAF-4E94-BCAD-CF9B01013096}" type="pres">
      <dgm:prSet presAssocID="{CAEBA99E-9755-41CB-9222-9483B85C0649}" presName="parentTextBox" presStyleLbl="node1" presStyleIdx="0" presStyleCnt="1"/>
      <dgm:spPr/>
    </dgm:pt>
    <dgm:pt modelId="{ABFFA043-1225-470C-92E3-E3C8AA1DDCB6}" type="pres">
      <dgm:prSet presAssocID="{CAEBA99E-9755-41CB-9222-9483B85C0649}" presName="entireBox" presStyleLbl="node1" presStyleIdx="0" presStyleCnt="1" custLinFactNeighborX="-10940" custLinFactNeighborY="-49"/>
      <dgm:spPr/>
    </dgm:pt>
    <dgm:pt modelId="{4967A040-3A55-43BF-AA40-00C7BF83CE78}" type="pres">
      <dgm:prSet presAssocID="{CAEBA99E-9755-41CB-9222-9483B85C0649}" presName="descendantBox" presStyleCnt="0"/>
      <dgm:spPr/>
    </dgm:pt>
    <dgm:pt modelId="{8BDB051E-F163-4D39-8DCB-C96B4D6BBEA3}" type="pres">
      <dgm:prSet presAssocID="{D7819E11-E942-4FA3-A459-ACE5E0E78AD8}" presName="childTextBox" presStyleLbl="fgAccFollowNode1" presStyleIdx="0" presStyleCnt="3">
        <dgm:presLayoutVars>
          <dgm:bulletEnabled val="1"/>
        </dgm:presLayoutVars>
      </dgm:prSet>
      <dgm:spPr/>
    </dgm:pt>
    <dgm:pt modelId="{EF986BB0-1496-4810-99A6-8B96704BB466}" type="pres">
      <dgm:prSet presAssocID="{3D40182B-3383-46F9-ABB7-4BC34CFD92E2}" presName="childTextBox" presStyleLbl="fgAccFollowNode1" presStyleIdx="1" presStyleCnt="3">
        <dgm:presLayoutVars>
          <dgm:bulletEnabled val="1"/>
        </dgm:presLayoutVars>
      </dgm:prSet>
      <dgm:spPr/>
    </dgm:pt>
    <dgm:pt modelId="{46F0AC3E-7CCD-4EAF-A2C7-2E7EE730A456}" type="pres">
      <dgm:prSet presAssocID="{69D335E4-D8F1-46D8-BB83-5E8BEDFA55A5}" presName="childTextBox" presStyleLbl="fgAccFollowNode1" presStyleIdx="2" presStyleCnt="3">
        <dgm:presLayoutVars>
          <dgm:bulletEnabled val="1"/>
        </dgm:presLayoutVars>
      </dgm:prSet>
      <dgm:spPr/>
    </dgm:pt>
  </dgm:ptLst>
  <dgm:cxnLst>
    <dgm:cxn modelId="{EC924A0A-BCEC-44C6-A265-57747664C8DD}" srcId="{6DEF1582-4B8F-462F-A70C-C1FCB2405463}" destId="{CAEBA99E-9755-41CB-9222-9483B85C0649}" srcOrd="0" destOrd="0" parTransId="{021B0A84-D820-4F45-8FFD-885E3CEC72D1}" sibTransId="{AD24193B-3544-4C70-A52D-0DC7089C09B1}"/>
    <dgm:cxn modelId="{8E70CD12-B94F-4B43-AF19-17AFAED660E4}" type="presOf" srcId="{CAEBA99E-9755-41CB-9222-9483B85C0649}" destId="{ABFFA043-1225-470C-92E3-E3C8AA1DDCB6}" srcOrd="1" destOrd="0" presId="urn:microsoft.com/office/officeart/2005/8/layout/process4"/>
    <dgm:cxn modelId="{03607D26-263C-4370-87C6-84C35B76ED99}" srcId="{CAEBA99E-9755-41CB-9222-9483B85C0649}" destId="{3D40182B-3383-46F9-ABB7-4BC34CFD92E2}" srcOrd="1" destOrd="0" parTransId="{0BA7BBC6-6E2D-42C1-9E96-94B3E4832F42}" sibTransId="{3E8ACA69-11CE-409E-87DD-CEA6B617FC0D}"/>
    <dgm:cxn modelId="{162B5536-6C39-4A9D-A1EA-091B9A2E1381}" type="presOf" srcId="{3D40182B-3383-46F9-ABB7-4BC34CFD92E2}" destId="{EF986BB0-1496-4810-99A6-8B96704BB466}" srcOrd="0" destOrd="0" presId="urn:microsoft.com/office/officeart/2005/8/layout/process4"/>
    <dgm:cxn modelId="{60409A78-BD3D-481C-A5CF-ED07792BF454}" type="presOf" srcId="{CAEBA99E-9755-41CB-9222-9483B85C0649}" destId="{DCC78C86-9BAF-4E94-BCAD-CF9B01013096}" srcOrd="0" destOrd="0" presId="urn:microsoft.com/office/officeart/2005/8/layout/process4"/>
    <dgm:cxn modelId="{739F418B-2463-401B-B620-66FC98EDB3A6}" type="presOf" srcId="{69D335E4-D8F1-46D8-BB83-5E8BEDFA55A5}" destId="{46F0AC3E-7CCD-4EAF-A2C7-2E7EE730A456}" srcOrd="0" destOrd="0" presId="urn:microsoft.com/office/officeart/2005/8/layout/process4"/>
    <dgm:cxn modelId="{D8958F95-ED52-4823-AFA4-72BA36B343B0}" type="presOf" srcId="{6DEF1582-4B8F-462F-A70C-C1FCB2405463}" destId="{CBD60E70-C12F-4DBC-BEFF-20AC0B12BC74}" srcOrd="0" destOrd="0" presId="urn:microsoft.com/office/officeart/2005/8/layout/process4"/>
    <dgm:cxn modelId="{9BD89FBD-3399-4A56-A273-586C9CDACD5D}" srcId="{CAEBA99E-9755-41CB-9222-9483B85C0649}" destId="{69D335E4-D8F1-46D8-BB83-5E8BEDFA55A5}" srcOrd="2" destOrd="0" parTransId="{AC81A067-D6F8-4927-9299-F582DA7C3667}" sibTransId="{2A38D6B1-E615-4814-8E73-22DD78A0A3E2}"/>
    <dgm:cxn modelId="{0E0464CB-234B-4E63-9E0D-6BB579FF784A}" type="presOf" srcId="{D7819E11-E942-4FA3-A459-ACE5E0E78AD8}" destId="{8BDB051E-F163-4D39-8DCB-C96B4D6BBEA3}" srcOrd="0" destOrd="0" presId="urn:microsoft.com/office/officeart/2005/8/layout/process4"/>
    <dgm:cxn modelId="{00C3C7F8-C61F-45BD-B2E9-41ADF5673BDF}" srcId="{CAEBA99E-9755-41CB-9222-9483B85C0649}" destId="{D7819E11-E942-4FA3-A459-ACE5E0E78AD8}" srcOrd="0" destOrd="0" parTransId="{FFAAA171-8D14-4976-AB16-798903A52214}" sibTransId="{B36C6C86-9F78-4E36-BB7E-0291E4DFD41E}"/>
    <dgm:cxn modelId="{72DAD15F-268C-45A3-865D-5A25E83FB592}" type="presParOf" srcId="{CBD60E70-C12F-4DBC-BEFF-20AC0B12BC74}" destId="{A177A35B-991B-46D4-B01B-3CA9F51B63FF}" srcOrd="0" destOrd="0" presId="urn:microsoft.com/office/officeart/2005/8/layout/process4"/>
    <dgm:cxn modelId="{0B796670-2EFD-461F-AD12-33BEAE30AD75}" type="presParOf" srcId="{A177A35B-991B-46D4-B01B-3CA9F51B63FF}" destId="{DCC78C86-9BAF-4E94-BCAD-CF9B01013096}" srcOrd="0" destOrd="0" presId="urn:microsoft.com/office/officeart/2005/8/layout/process4"/>
    <dgm:cxn modelId="{BC2C9499-F87E-45D9-89D2-2DF8DC5FF060}" type="presParOf" srcId="{A177A35B-991B-46D4-B01B-3CA9F51B63FF}" destId="{ABFFA043-1225-470C-92E3-E3C8AA1DDCB6}" srcOrd="1" destOrd="0" presId="urn:microsoft.com/office/officeart/2005/8/layout/process4"/>
    <dgm:cxn modelId="{8DFFD83E-EDE1-44A9-B450-B701113CD4A4}" type="presParOf" srcId="{A177A35B-991B-46D4-B01B-3CA9F51B63FF}" destId="{4967A040-3A55-43BF-AA40-00C7BF83CE78}" srcOrd="2" destOrd="0" presId="urn:microsoft.com/office/officeart/2005/8/layout/process4"/>
    <dgm:cxn modelId="{24B577E7-2F73-4D89-B084-E0050BEA7A52}" type="presParOf" srcId="{4967A040-3A55-43BF-AA40-00C7BF83CE78}" destId="{8BDB051E-F163-4D39-8DCB-C96B4D6BBEA3}" srcOrd="0" destOrd="0" presId="urn:microsoft.com/office/officeart/2005/8/layout/process4"/>
    <dgm:cxn modelId="{327010D3-1C2F-4797-9025-2297E8331E55}" type="presParOf" srcId="{4967A040-3A55-43BF-AA40-00C7BF83CE78}" destId="{EF986BB0-1496-4810-99A6-8B96704BB466}" srcOrd="1" destOrd="0" presId="urn:microsoft.com/office/officeart/2005/8/layout/process4"/>
    <dgm:cxn modelId="{D9DA4FEB-F5A4-4D16-B663-2F2081A66D62}" type="presParOf" srcId="{4967A040-3A55-43BF-AA40-00C7BF83CE78}" destId="{46F0AC3E-7CCD-4EAF-A2C7-2E7EE730A456}" srcOrd="2" destOrd="0" presId="urn:microsoft.com/office/officeart/2005/8/layout/process4"/>
  </dgm:cxnLst>
  <dgm:bg/>
  <dgm:whole>
    <a:ln>
      <a:solidFill>
        <a:schemeClr val="bg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F1582-4B8F-462F-A70C-C1FCB2405463}"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en-US"/>
        </a:p>
      </dgm:t>
    </dgm:pt>
    <dgm:pt modelId="{CAEBA99E-9755-41CB-9222-9483B85C0649}">
      <dgm:prSet phldrT="[Text]" custT="1"/>
      <dgm:spPr>
        <a:xfrm>
          <a:off x="0" y="0"/>
          <a:ext cx="2855934" cy="941248"/>
        </a:xfrm>
        <a:prstGeom prst="rect">
          <a:avLst/>
        </a:prstGeom>
        <a:solidFill>
          <a:srgbClr val="ACC777"/>
        </a:solidFill>
        <a:ln w="25400" cap="flat" cmpd="sng" algn="ctr">
          <a:solidFill>
            <a:sysClr val="window" lastClr="FFFFFF"/>
          </a:solidFill>
          <a:prstDash val="solid"/>
        </a:ln>
        <a:effectLst/>
      </dgm:spPr>
      <dgm:t>
        <a:bodyPr/>
        <a:lstStyle/>
        <a:p>
          <a:pPr>
            <a:buNone/>
          </a:pPr>
          <a:r>
            <a:rPr lang="lv-LV" sz="1600" dirty="0">
              <a:solidFill>
                <a:sysClr val="windowText" lastClr="000000"/>
              </a:solidFill>
              <a:latin typeface="Verdana" panose="020B0604030504040204" pitchFamily="34" charset="0"/>
              <a:ea typeface="Verdana" panose="020B0604030504040204" pitchFamily="34" charset="0"/>
              <a:cs typeface="+mn-cs"/>
            </a:rPr>
            <a:t>Standarta prasība</a:t>
          </a:r>
          <a:endParaRPr lang="en-US" sz="1600" dirty="0">
            <a:solidFill>
              <a:sysClr val="windowText" lastClr="000000"/>
            </a:solidFill>
            <a:latin typeface="Verdana" panose="020B0604030504040204" pitchFamily="34" charset="0"/>
            <a:ea typeface="Verdana" panose="020B0604030504040204" pitchFamily="34" charset="0"/>
            <a:cs typeface="+mn-cs"/>
          </a:endParaRPr>
        </a:p>
      </dgm:t>
    </dgm:pt>
    <dgm:pt modelId="{021B0A84-D820-4F45-8FFD-885E3CEC72D1}" type="parTrans" cxnId="{EC924A0A-BCEC-44C6-A265-57747664C8DD}">
      <dgm:prSet/>
      <dgm:spPr/>
      <dgm:t>
        <a:bodyPr/>
        <a:lstStyle/>
        <a:p>
          <a:endParaRPr lang="en-US">
            <a:latin typeface="Verdana" panose="020B0604030504040204" pitchFamily="34" charset="0"/>
            <a:ea typeface="Verdana" panose="020B0604030504040204" pitchFamily="34" charset="0"/>
          </a:endParaRPr>
        </a:p>
      </dgm:t>
    </dgm:pt>
    <dgm:pt modelId="{AD24193B-3544-4C70-A52D-0DC7089C09B1}" type="sibTrans" cxnId="{EC924A0A-BCEC-44C6-A265-57747664C8DD}">
      <dgm:prSet/>
      <dgm:spPr/>
      <dgm:t>
        <a:bodyPr/>
        <a:lstStyle/>
        <a:p>
          <a:endParaRPr lang="en-US">
            <a:latin typeface="Verdana" panose="020B0604030504040204" pitchFamily="34" charset="0"/>
            <a:ea typeface="Verdana" panose="020B0604030504040204" pitchFamily="34" charset="0"/>
          </a:endParaRPr>
        </a:p>
      </dgm:t>
    </dgm:pt>
    <dgm:pt modelId="{D7819E11-E942-4FA3-A459-ACE5E0E78AD8}">
      <dgm:prSet phldrT="[Text]" custT="1"/>
      <dgm:spPr>
        <a:xfrm>
          <a:off x="1394"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FFAAA171-8D14-4976-AB16-798903A52214}" type="parTrans" cxnId="{00C3C7F8-C61F-45BD-B2E9-41ADF5673BDF}">
      <dgm:prSet/>
      <dgm:spPr/>
      <dgm:t>
        <a:bodyPr/>
        <a:lstStyle/>
        <a:p>
          <a:endParaRPr lang="en-US">
            <a:latin typeface="Verdana" panose="020B0604030504040204" pitchFamily="34" charset="0"/>
            <a:ea typeface="Verdana" panose="020B0604030504040204" pitchFamily="34" charset="0"/>
          </a:endParaRPr>
        </a:p>
      </dgm:t>
    </dgm:pt>
    <dgm:pt modelId="{B36C6C86-9F78-4E36-BB7E-0291E4DFD41E}" type="sibTrans" cxnId="{00C3C7F8-C61F-45BD-B2E9-41ADF5673BDF}">
      <dgm:prSet/>
      <dgm:spPr/>
      <dgm:t>
        <a:bodyPr/>
        <a:lstStyle/>
        <a:p>
          <a:endParaRPr lang="en-US">
            <a:latin typeface="Verdana" panose="020B0604030504040204" pitchFamily="34" charset="0"/>
            <a:ea typeface="Verdana" panose="020B0604030504040204" pitchFamily="34" charset="0"/>
          </a:endParaRPr>
        </a:p>
      </dgm:t>
    </dgm:pt>
    <dgm:pt modelId="{3D40182B-3383-46F9-ABB7-4BC34CFD92E2}">
      <dgm:prSet phldrT="[Text]" custT="1"/>
      <dgm:spPr>
        <a:xfrm>
          <a:off x="952442"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0BA7BBC6-6E2D-42C1-9E96-94B3E4832F42}" type="parTrans" cxnId="{03607D26-263C-4370-87C6-84C35B76ED99}">
      <dgm:prSet/>
      <dgm:spPr/>
      <dgm:t>
        <a:bodyPr/>
        <a:lstStyle/>
        <a:p>
          <a:endParaRPr lang="en-US"/>
        </a:p>
      </dgm:t>
    </dgm:pt>
    <dgm:pt modelId="{3E8ACA69-11CE-409E-87DD-CEA6B617FC0D}" type="sibTrans" cxnId="{03607D26-263C-4370-87C6-84C35B76ED99}">
      <dgm:prSet/>
      <dgm:spPr/>
      <dgm:t>
        <a:bodyPr/>
        <a:lstStyle/>
        <a:p>
          <a:endParaRPr lang="en-US"/>
        </a:p>
      </dgm:t>
    </dgm:pt>
    <dgm:pt modelId="{69D335E4-D8F1-46D8-BB83-5E8BEDFA55A5}">
      <dgm:prSet phldrT="[Text]" custT="1"/>
      <dgm:spPr>
        <a:xfrm>
          <a:off x="1903491"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AC81A067-D6F8-4927-9299-F582DA7C3667}" type="parTrans" cxnId="{9BD89FBD-3399-4A56-A273-586C9CDACD5D}">
      <dgm:prSet/>
      <dgm:spPr/>
      <dgm:t>
        <a:bodyPr/>
        <a:lstStyle/>
        <a:p>
          <a:endParaRPr lang="en-US"/>
        </a:p>
      </dgm:t>
    </dgm:pt>
    <dgm:pt modelId="{2A38D6B1-E615-4814-8E73-22DD78A0A3E2}" type="sibTrans" cxnId="{9BD89FBD-3399-4A56-A273-586C9CDACD5D}">
      <dgm:prSet/>
      <dgm:spPr/>
      <dgm:t>
        <a:bodyPr/>
        <a:lstStyle/>
        <a:p>
          <a:endParaRPr lang="en-US"/>
        </a:p>
      </dgm:t>
    </dgm:pt>
    <dgm:pt modelId="{CBD60E70-C12F-4DBC-BEFF-20AC0B12BC74}" type="pres">
      <dgm:prSet presAssocID="{6DEF1582-4B8F-462F-A70C-C1FCB2405463}" presName="Name0" presStyleCnt="0">
        <dgm:presLayoutVars>
          <dgm:dir/>
          <dgm:animLvl val="lvl"/>
          <dgm:resizeHandles val="exact"/>
        </dgm:presLayoutVars>
      </dgm:prSet>
      <dgm:spPr/>
    </dgm:pt>
    <dgm:pt modelId="{A177A35B-991B-46D4-B01B-3CA9F51B63FF}" type="pres">
      <dgm:prSet presAssocID="{CAEBA99E-9755-41CB-9222-9483B85C0649}" presName="boxAndChildren" presStyleCnt="0"/>
      <dgm:spPr/>
    </dgm:pt>
    <dgm:pt modelId="{DCC78C86-9BAF-4E94-BCAD-CF9B01013096}" type="pres">
      <dgm:prSet presAssocID="{CAEBA99E-9755-41CB-9222-9483B85C0649}" presName="parentTextBox" presStyleLbl="node1" presStyleIdx="0" presStyleCnt="1"/>
      <dgm:spPr/>
    </dgm:pt>
    <dgm:pt modelId="{ABFFA043-1225-470C-92E3-E3C8AA1DDCB6}" type="pres">
      <dgm:prSet presAssocID="{CAEBA99E-9755-41CB-9222-9483B85C0649}" presName="entireBox" presStyleLbl="node1" presStyleIdx="0" presStyleCnt="1" custLinFactNeighborX="-10940" custLinFactNeighborY="-49"/>
      <dgm:spPr/>
    </dgm:pt>
    <dgm:pt modelId="{4967A040-3A55-43BF-AA40-00C7BF83CE78}" type="pres">
      <dgm:prSet presAssocID="{CAEBA99E-9755-41CB-9222-9483B85C0649}" presName="descendantBox" presStyleCnt="0"/>
      <dgm:spPr/>
    </dgm:pt>
    <dgm:pt modelId="{8BDB051E-F163-4D39-8DCB-C96B4D6BBEA3}" type="pres">
      <dgm:prSet presAssocID="{D7819E11-E942-4FA3-A459-ACE5E0E78AD8}" presName="childTextBox" presStyleLbl="fgAccFollowNode1" presStyleIdx="0" presStyleCnt="3">
        <dgm:presLayoutVars>
          <dgm:bulletEnabled val="1"/>
        </dgm:presLayoutVars>
      </dgm:prSet>
      <dgm:spPr/>
    </dgm:pt>
    <dgm:pt modelId="{EF986BB0-1496-4810-99A6-8B96704BB466}" type="pres">
      <dgm:prSet presAssocID="{3D40182B-3383-46F9-ABB7-4BC34CFD92E2}" presName="childTextBox" presStyleLbl="fgAccFollowNode1" presStyleIdx="1" presStyleCnt="3">
        <dgm:presLayoutVars>
          <dgm:bulletEnabled val="1"/>
        </dgm:presLayoutVars>
      </dgm:prSet>
      <dgm:spPr/>
    </dgm:pt>
    <dgm:pt modelId="{46F0AC3E-7CCD-4EAF-A2C7-2E7EE730A456}" type="pres">
      <dgm:prSet presAssocID="{69D335E4-D8F1-46D8-BB83-5E8BEDFA55A5}" presName="childTextBox" presStyleLbl="fgAccFollowNode1" presStyleIdx="2" presStyleCnt="3">
        <dgm:presLayoutVars>
          <dgm:bulletEnabled val="1"/>
        </dgm:presLayoutVars>
      </dgm:prSet>
      <dgm:spPr/>
    </dgm:pt>
  </dgm:ptLst>
  <dgm:cxnLst>
    <dgm:cxn modelId="{EC924A0A-BCEC-44C6-A265-57747664C8DD}" srcId="{6DEF1582-4B8F-462F-A70C-C1FCB2405463}" destId="{CAEBA99E-9755-41CB-9222-9483B85C0649}" srcOrd="0" destOrd="0" parTransId="{021B0A84-D820-4F45-8FFD-885E3CEC72D1}" sibTransId="{AD24193B-3544-4C70-A52D-0DC7089C09B1}"/>
    <dgm:cxn modelId="{8E70CD12-B94F-4B43-AF19-17AFAED660E4}" type="presOf" srcId="{CAEBA99E-9755-41CB-9222-9483B85C0649}" destId="{ABFFA043-1225-470C-92E3-E3C8AA1DDCB6}" srcOrd="1" destOrd="0" presId="urn:microsoft.com/office/officeart/2005/8/layout/process4"/>
    <dgm:cxn modelId="{03607D26-263C-4370-87C6-84C35B76ED99}" srcId="{CAEBA99E-9755-41CB-9222-9483B85C0649}" destId="{3D40182B-3383-46F9-ABB7-4BC34CFD92E2}" srcOrd="1" destOrd="0" parTransId="{0BA7BBC6-6E2D-42C1-9E96-94B3E4832F42}" sibTransId="{3E8ACA69-11CE-409E-87DD-CEA6B617FC0D}"/>
    <dgm:cxn modelId="{162B5536-6C39-4A9D-A1EA-091B9A2E1381}" type="presOf" srcId="{3D40182B-3383-46F9-ABB7-4BC34CFD92E2}" destId="{EF986BB0-1496-4810-99A6-8B96704BB466}" srcOrd="0" destOrd="0" presId="urn:microsoft.com/office/officeart/2005/8/layout/process4"/>
    <dgm:cxn modelId="{60409A78-BD3D-481C-A5CF-ED07792BF454}" type="presOf" srcId="{CAEBA99E-9755-41CB-9222-9483B85C0649}" destId="{DCC78C86-9BAF-4E94-BCAD-CF9B01013096}" srcOrd="0" destOrd="0" presId="urn:microsoft.com/office/officeart/2005/8/layout/process4"/>
    <dgm:cxn modelId="{739F418B-2463-401B-B620-66FC98EDB3A6}" type="presOf" srcId="{69D335E4-D8F1-46D8-BB83-5E8BEDFA55A5}" destId="{46F0AC3E-7CCD-4EAF-A2C7-2E7EE730A456}" srcOrd="0" destOrd="0" presId="urn:microsoft.com/office/officeart/2005/8/layout/process4"/>
    <dgm:cxn modelId="{D8958F95-ED52-4823-AFA4-72BA36B343B0}" type="presOf" srcId="{6DEF1582-4B8F-462F-A70C-C1FCB2405463}" destId="{CBD60E70-C12F-4DBC-BEFF-20AC0B12BC74}" srcOrd="0" destOrd="0" presId="urn:microsoft.com/office/officeart/2005/8/layout/process4"/>
    <dgm:cxn modelId="{9BD89FBD-3399-4A56-A273-586C9CDACD5D}" srcId="{CAEBA99E-9755-41CB-9222-9483B85C0649}" destId="{69D335E4-D8F1-46D8-BB83-5E8BEDFA55A5}" srcOrd="2" destOrd="0" parTransId="{AC81A067-D6F8-4927-9299-F582DA7C3667}" sibTransId="{2A38D6B1-E615-4814-8E73-22DD78A0A3E2}"/>
    <dgm:cxn modelId="{0E0464CB-234B-4E63-9E0D-6BB579FF784A}" type="presOf" srcId="{D7819E11-E942-4FA3-A459-ACE5E0E78AD8}" destId="{8BDB051E-F163-4D39-8DCB-C96B4D6BBEA3}" srcOrd="0" destOrd="0" presId="urn:microsoft.com/office/officeart/2005/8/layout/process4"/>
    <dgm:cxn modelId="{00C3C7F8-C61F-45BD-B2E9-41ADF5673BDF}" srcId="{CAEBA99E-9755-41CB-9222-9483B85C0649}" destId="{D7819E11-E942-4FA3-A459-ACE5E0E78AD8}" srcOrd="0" destOrd="0" parTransId="{FFAAA171-8D14-4976-AB16-798903A52214}" sibTransId="{B36C6C86-9F78-4E36-BB7E-0291E4DFD41E}"/>
    <dgm:cxn modelId="{72DAD15F-268C-45A3-865D-5A25E83FB592}" type="presParOf" srcId="{CBD60E70-C12F-4DBC-BEFF-20AC0B12BC74}" destId="{A177A35B-991B-46D4-B01B-3CA9F51B63FF}" srcOrd="0" destOrd="0" presId="urn:microsoft.com/office/officeart/2005/8/layout/process4"/>
    <dgm:cxn modelId="{0B796670-2EFD-461F-AD12-33BEAE30AD75}" type="presParOf" srcId="{A177A35B-991B-46D4-B01B-3CA9F51B63FF}" destId="{DCC78C86-9BAF-4E94-BCAD-CF9B01013096}" srcOrd="0" destOrd="0" presId="urn:microsoft.com/office/officeart/2005/8/layout/process4"/>
    <dgm:cxn modelId="{BC2C9499-F87E-45D9-89D2-2DF8DC5FF060}" type="presParOf" srcId="{A177A35B-991B-46D4-B01B-3CA9F51B63FF}" destId="{ABFFA043-1225-470C-92E3-E3C8AA1DDCB6}" srcOrd="1" destOrd="0" presId="urn:microsoft.com/office/officeart/2005/8/layout/process4"/>
    <dgm:cxn modelId="{8DFFD83E-EDE1-44A9-B450-B701113CD4A4}" type="presParOf" srcId="{A177A35B-991B-46D4-B01B-3CA9F51B63FF}" destId="{4967A040-3A55-43BF-AA40-00C7BF83CE78}" srcOrd="2" destOrd="0" presId="urn:microsoft.com/office/officeart/2005/8/layout/process4"/>
    <dgm:cxn modelId="{24B577E7-2F73-4D89-B084-E0050BEA7A52}" type="presParOf" srcId="{4967A040-3A55-43BF-AA40-00C7BF83CE78}" destId="{8BDB051E-F163-4D39-8DCB-C96B4D6BBEA3}" srcOrd="0" destOrd="0" presId="urn:microsoft.com/office/officeart/2005/8/layout/process4"/>
    <dgm:cxn modelId="{327010D3-1C2F-4797-9025-2297E8331E55}" type="presParOf" srcId="{4967A040-3A55-43BF-AA40-00C7BF83CE78}" destId="{EF986BB0-1496-4810-99A6-8B96704BB466}" srcOrd="1" destOrd="0" presId="urn:microsoft.com/office/officeart/2005/8/layout/process4"/>
    <dgm:cxn modelId="{D9DA4FEB-F5A4-4D16-B663-2F2081A66D62}" type="presParOf" srcId="{4967A040-3A55-43BF-AA40-00C7BF83CE78}" destId="{46F0AC3E-7CCD-4EAF-A2C7-2E7EE730A456}" srcOrd="2" destOrd="0" presId="urn:microsoft.com/office/officeart/2005/8/layout/process4"/>
  </dgm:cxnLst>
  <dgm:bg/>
  <dgm:whole>
    <a:ln>
      <a:solidFill>
        <a:schemeClr val="bg1"/>
      </a:solidFill>
    </a:ln>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EF1582-4B8F-462F-A70C-C1FCB2405463}"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en-US"/>
        </a:p>
      </dgm:t>
    </dgm:pt>
    <dgm:pt modelId="{CAEBA99E-9755-41CB-9222-9483B85C0649}">
      <dgm:prSet phldrT="[Text]" custT="1"/>
      <dgm:spPr>
        <a:xfrm>
          <a:off x="0" y="0"/>
          <a:ext cx="2855934" cy="941248"/>
        </a:xfrm>
        <a:prstGeom prst="rect">
          <a:avLst/>
        </a:prstGeom>
        <a:solidFill>
          <a:srgbClr val="ACC777"/>
        </a:solidFill>
        <a:ln w="25400" cap="flat" cmpd="sng" algn="ctr">
          <a:solidFill>
            <a:sysClr val="window" lastClr="FFFFFF"/>
          </a:solidFill>
          <a:prstDash val="solid"/>
        </a:ln>
        <a:effectLst/>
      </dgm:spPr>
      <dgm:t>
        <a:bodyPr/>
        <a:lstStyle/>
        <a:p>
          <a:pPr>
            <a:buNone/>
          </a:pPr>
          <a:r>
            <a:rPr lang="lv-LV" sz="1600" dirty="0">
              <a:solidFill>
                <a:sysClr val="windowText" lastClr="000000"/>
              </a:solidFill>
              <a:latin typeface="Verdana" panose="020B0604030504040204" pitchFamily="34" charset="0"/>
              <a:ea typeface="Verdana" panose="020B0604030504040204" pitchFamily="34" charset="0"/>
              <a:cs typeface="+mn-cs"/>
            </a:rPr>
            <a:t>Standarta prasība</a:t>
          </a:r>
          <a:endParaRPr lang="en-US" sz="1600" dirty="0">
            <a:solidFill>
              <a:sysClr val="windowText" lastClr="000000"/>
            </a:solidFill>
            <a:latin typeface="Verdana" panose="020B0604030504040204" pitchFamily="34" charset="0"/>
            <a:ea typeface="Verdana" panose="020B0604030504040204" pitchFamily="34" charset="0"/>
            <a:cs typeface="+mn-cs"/>
          </a:endParaRPr>
        </a:p>
      </dgm:t>
    </dgm:pt>
    <dgm:pt modelId="{021B0A84-D820-4F45-8FFD-885E3CEC72D1}" type="parTrans" cxnId="{EC924A0A-BCEC-44C6-A265-57747664C8DD}">
      <dgm:prSet/>
      <dgm:spPr/>
      <dgm:t>
        <a:bodyPr/>
        <a:lstStyle/>
        <a:p>
          <a:endParaRPr lang="en-US">
            <a:latin typeface="Verdana" panose="020B0604030504040204" pitchFamily="34" charset="0"/>
            <a:ea typeface="Verdana" panose="020B0604030504040204" pitchFamily="34" charset="0"/>
          </a:endParaRPr>
        </a:p>
      </dgm:t>
    </dgm:pt>
    <dgm:pt modelId="{AD24193B-3544-4C70-A52D-0DC7089C09B1}" type="sibTrans" cxnId="{EC924A0A-BCEC-44C6-A265-57747664C8DD}">
      <dgm:prSet/>
      <dgm:spPr/>
      <dgm:t>
        <a:bodyPr/>
        <a:lstStyle/>
        <a:p>
          <a:endParaRPr lang="en-US">
            <a:latin typeface="Verdana" panose="020B0604030504040204" pitchFamily="34" charset="0"/>
            <a:ea typeface="Verdana" panose="020B0604030504040204" pitchFamily="34" charset="0"/>
          </a:endParaRPr>
        </a:p>
      </dgm:t>
    </dgm:pt>
    <dgm:pt modelId="{D7819E11-E942-4FA3-A459-ACE5E0E78AD8}">
      <dgm:prSet phldrT="[Text]" custT="1"/>
      <dgm:spPr>
        <a:xfrm>
          <a:off x="1394"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FFAAA171-8D14-4976-AB16-798903A52214}" type="parTrans" cxnId="{00C3C7F8-C61F-45BD-B2E9-41ADF5673BDF}">
      <dgm:prSet/>
      <dgm:spPr/>
      <dgm:t>
        <a:bodyPr/>
        <a:lstStyle/>
        <a:p>
          <a:endParaRPr lang="en-US">
            <a:latin typeface="Verdana" panose="020B0604030504040204" pitchFamily="34" charset="0"/>
            <a:ea typeface="Verdana" panose="020B0604030504040204" pitchFamily="34" charset="0"/>
          </a:endParaRPr>
        </a:p>
      </dgm:t>
    </dgm:pt>
    <dgm:pt modelId="{B36C6C86-9F78-4E36-BB7E-0291E4DFD41E}" type="sibTrans" cxnId="{00C3C7F8-C61F-45BD-B2E9-41ADF5673BDF}">
      <dgm:prSet/>
      <dgm:spPr/>
      <dgm:t>
        <a:bodyPr/>
        <a:lstStyle/>
        <a:p>
          <a:endParaRPr lang="en-US">
            <a:latin typeface="Verdana" panose="020B0604030504040204" pitchFamily="34" charset="0"/>
            <a:ea typeface="Verdana" panose="020B0604030504040204" pitchFamily="34" charset="0"/>
          </a:endParaRPr>
        </a:p>
      </dgm:t>
    </dgm:pt>
    <dgm:pt modelId="{3D40182B-3383-46F9-ABB7-4BC34CFD92E2}">
      <dgm:prSet phldrT="[Text]" custT="1"/>
      <dgm:spPr>
        <a:xfrm>
          <a:off x="952442"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0BA7BBC6-6E2D-42C1-9E96-94B3E4832F42}" type="parTrans" cxnId="{03607D26-263C-4370-87C6-84C35B76ED99}">
      <dgm:prSet/>
      <dgm:spPr/>
      <dgm:t>
        <a:bodyPr/>
        <a:lstStyle/>
        <a:p>
          <a:endParaRPr lang="en-US"/>
        </a:p>
      </dgm:t>
    </dgm:pt>
    <dgm:pt modelId="{3E8ACA69-11CE-409E-87DD-CEA6B617FC0D}" type="sibTrans" cxnId="{03607D26-263C-4370-87C6-84C35B76ED99}">
      <dgm:prSet/>
      <dgm:spPr/>
      <dgm:t>
        <a:bodyPr/>
        <a:lstStyle/>
        <a:p>
          <a:endParaRPr lang="en-US"/>
        </a:p>
      </dgm:t>
    </dgm:pt>
    <dgm:pt modelId="{69D335E4-D8F1-46D8-BB83-5E8BEDFA55A5}">
      <dgm:prSet phldrT="[Text]" custT="1"/>
      <dgm:spPr>
        <a:xfrm>
          <a:off x="1903491" y="489448"/>
          <a:ext cx="951048" cy="432974"/>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ln>
        <a:effectLst/>
      </dgm:spPr>
      <dgm:t>
        <a:bodyPr/>
        <a:lstStyle/>
        <a:p>
          <a:pPr>
            <a:buNone/>
          </a:pPr>
          <a:r>
            <a:rPr lang="lv-LV"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AC81A067-D6F8-4927-9299-F582DA7C3667}" type="parTrans" cxnId="{9BD89FBD-3399-4A56-A273-586C9CDACD5D}">
      <dgm:prSet/>
      <dgm:spPr/>
      <dgm:t>
        <a:bodyPr/>
        <a:lstStyle/>
        <a:p>
          <a:endParaRPr lang="en-US"/>
        </a:p>
      </dgm:t>
    </dgm:pt>
    <dgm:pt modelId="{2A38D6B1-E615-4814-8E73-22DD78A0A3E2}" type="sibTrans" cxnId="{9BD89FBD-3399-4A56-A273-586C9CDACD5D}">
      <dgm:prSet/>
      <dgm:spPr/>
      <dgm:t>
        <a:bodyPr/>
        <a:lstStyle/>
        <a:p>
          <a:endParaRPr lang="en-US"/>
        </a:p>
      </dgm:t>
    </dgm:pt>
    <dgm:pt modelId="{CBD60E70-C12F-4DBC-BEFF-20AC0B12BC74}" type="pres">
      <dgm:prSet presAssocID="{6DEF1582-4B8F-462F-A70C-C1FCB2405463}" presName="Name0" presStyleCnt="0">
        <dgm:presLayoutVars>
          <dgm:dir/>
          <dgm:animLvl val="lvl"/>
          <dgm:resizeHandles val="exact"/>
        </dgm:presLayoutVars>
      </dgm:prSet>
      <dgm:spPr/>
    </dgm:pt>
    <dgm:pt modelId="{A177A35B-991B-46D4-B01B-3CA9F51B63FF}" type="pres">
      <dgm:prSet presAssocID="{CAEBA99E-9755-41CB-9222-9483B85C0649}" presName="boxAndChildren" presStyleCnt="0"/>
      <dgm:spPr/>
    </dgm:pt>
    <dgm:pt modelId="{DCC78C86-9BAF-4E94-BCAD-CF9B01013096}" type="pres">
      <dgm:prSet presAssocID="{CAEBA99E-9755-41CB-9222-9483B85C0649}" presName="parentTextBox" presStyleLbl="node1" presStyleIdx="0" presStyleCnt="1"/>
      <dgm:spPr/>
    </dgm:pt>
    <dgm:pt modelId="{ABFFA043-1225-470C-92E3-E3C8AA1DDCB6}" type="pres">
      <dgm:prSet presAssocID="{CAEBA99E-9755-41CB-9222-9483B85C0649}" presName="entireBox" presStyleLbl="node1" presStyleIdx="0" presStyleCnt="1" custLinFactNeighborX="-10940" custLinFactNeighborY="-49"/>
      <dgm:spPr/>
    </dgm:pt>
    <dgm:pt modelId="{4967A040-3A55-43BF-AA40-00C7BF83CE78}" type="pres">
      <dgm:prSet presAssocID="{CAEBA99E-9755-41CB-9222-9483B85C0649}" presName="descendantBox" presStyleCnt="0"/>
      <dgm:spPr/>
    </dgm:pt>
    <dgm:pt modelId="{8BDB051E-F163-4D39-8DCB-C96B4D6BBEA3}" type="pres">
      <dgm:prSet presAssocID="{D7819E11-E942-4FA3-A459-ACE5E0E78AD8}" presName="childTextBox" presStyleLbl="fgAccFollowNode1" presStyleIdx="0" presStyleCnt="3">
        <dgm:presLayoutVars>
          <dgm:bulletEnabled val="1"/>
        </dgm:presLayoutVars>
      </dgm:prSet>
      <dgm:spPr/>
    </dgm:pt>
    <dgm:pt modelId="{EF986BB0-1496-4810-99A6-8B96704BB466}" type="pres">
      <dgm:prSet presAssocID="{3D40182B-3383-46F9-ABB7-4BC34CFD92E2}" presName="childTextBox" presStyleLbl="fgAccFollowNode1" presStyleIdx="1" presStyleCnt="3">
        <dgm:presLayoutVars>
          <dgm:bulletEnabled val="1"/>
        </dgm:presLayoutVars>
      </dgm:prSet>
      <dgm:spPr/>
    </dgm:pt>
    <dgm:pt modelId="{46F0AC3E-7CCD-4EAF-A2C7-2E7EE730A456}" type="pres">
      <dgm:prSet presAssocID="{69D335E4-D8F1-46D8-BB83-5E8BEDFA55A5}" presName="childTextBox" presStyleLbl="fgAccFollowNode1" presStyleIdx="2" presStyleCnt="3">
        <dgm:presLayoutVars>
          <dgm:bulletEnabled val="1"/>
        </dgm:presLayoutVars>
      </dgm:prSet>
      <dgm:spPr/>
    </dgm:pt>
  </dgm:ptLst>
  <dgm:cxnLst>
    <dgm:cxn modelId="{EC924A0A-BCEC-44C6-A265-57747664C8DD}" srcId="{6DEF1582-4B8F-462F-A70C-C1FCB2405463}" destId="{CAEBA99E-9755-41CB-9222-9483B85C0649}" srcOrd="0" destOrd="0" parTransId="{021B0A84-D820-4F45-8FFD-885E3CEC72D1}" sibTransId="{AD24193B-3544-4C70-A52D-0DC7089C09B1}"/>
    <dgm:cxn modelId="{8E70CD12-B94F-4B43-AF19-17AFAED660E4}" type="presOf" srcId="{CAEBA99E-9755-41CB-9222-9483B85C0649}" destId="{ABFFA043-1225-470C-92E3-E3C8AA1DDCB6}" srcOrd="1" destOrd="0" presId="urn:microsoft.com/office/officeart/2005/8/layout/process4"/>
    <dgm:cxn modelId="{03607D26-263C-4370-87C6-84C35B76ED99}" srcId="{CAEBA99E-9755-41CB-9222-9483B85C0649}" destId="{3D40182B-3383-46F9-ABB7-4BC34CFD92E2}" srcOrd="1" destOrd="0" parTransId="{0BA7BBC6-6E2D-42C1-9E96-94B3E4832F42}" sibTransId="{3E8ACA69-11CE-409E-87DD-CEA6B617FC0D}"/>
    <dgm:cxn modelId="{162B5536-6C39-4A9D-A1EA-091B9A2E1381}" type="presOf" srcId="{3D40182B-3383-46F9-ABB7-4BC34CFD92E2}" destId="{EF986BB0-1496-4810-99A6-8B96704BB466}" srcOrd="0" destOrd="0" presId="urn:microsoft.com/office/officeart/2005/8/layout/process4"/>
    <dgm:cxn modelId="{60409A78-BD3D-481C-A5CF-ED07792BF454}" type="presOf" srcId="{CAEBA99E-9755-41CB-9222-9483B85C0649}" destId="{DCC78C86-9BAF-4E94-BCAD-CF9B01013096}" srcOrd="0" destOrd="0" presId="urn:microsoft.com/office/officeart/2005/8/layout/process4"/>
    <dgm:cxn modelId="{739F418B-2463-401B-B620-66FC98EDB3A6}" type="presOf" srcId="{69D335E4-D8F1-46D8-BB83-5E8BEDFA55A5}" destId="{46F0AC3E-7CCD-4EAF-A2C7-2E7EE730A456}" srcOrd="0" destOrd="0" presId="urn:microsoft.com/office/officeart/2005/8/layout/process4"/>
    <dgm:cxn modelId="{D8958F95-ED52-4823-AFA4-72BA36B343B0}" type="presOf" srcId="{6DEF1582-4B8F-462F-A70C-C1FCB2405463}" destId="{CBD60E70-C12F-4DBC-BEFF-20AC0B12BC74}" srcOrd="0" destOrd="0" presId="urn:microsoft.com/office/officeart/2005/8/layout/process4"/>
    <dgm:cxn modelId="{9BD89FBD-3399-4A56-A273-586C9CDACD5D}" srcId="{CAEBA99E-9755-41CB-9222-9483B85C0649}" destId="{69D335E4-D8F1-46D8-BB83-5E8BEDFA55A5}" srcOrd="2" destOrd="0" parTransId="{AC81A067-D6F8-4927-9299-F582DA7C3667}" sibTransId="{2A38D6B1-E615-4814-8E73-22DD78A0A3E2}"/>
    <dgm:cxn modelId="{0E0464CB-234B-4E63-9E0D-6BB579FF784A}" type="presOf" srcId="{D7819E11-E942-4FA3-A459-ACE5E0E78AD8}" destId="{8BDB051E-F163-4D39-8DCB-C96B4D6BBEA3}" srcOrd="0" destOrd="0" presId="urn:microsoft.com/office/officeart/2005/8/layout/process4"/>
    <dgm:cxn modelId="{00C3C7F8-C61F-45BD-B2E9-41ADF5673BDF}" srcId="{CAEBA99E-9755-41CB-9222-9483B85C0649}" destId="{D7819E11-E942-4FA3-A459-ACE5E0E78AD8}" srcOrd="0" destOrd="0" parTransId="{FFAAA171-8D14-4976-AB16-798903A52214}" sibTransId="{B36C6C86-9F78-4E36-BB7E-0291E4DFD41E}"/>
    <dgm:cxn modelId="{72DAD15F-268C-45A3-865D-5A25E83FB592}" type="presParOf" srcId="{CBD60E70-C12F-4DBC-BEFF-20AC0B12BC74}" destId="{A177A35B-991B-46D4-B01B-3CA9F51B63FF}" srcOrd="0" destOrd="0" presId="urn:microsoft.com/office/officeart/2005/8/layout/process4"/>
    <dgm:cxn modelId="{0B796670-2EFD-461F-AD12-33BEAE30AD75}" type="presParOf" srcId="{A177A35B-991B-46D4-B01B-3CA9F51B63FF}" destId="{DCC78C86-9BAF-4E94-BCAD-CF9B01013096}" srcOrd="0" destOrd="0" presId="urn:microsoft.com/office/officeart/2005/8/layout/process4"/>
    <dgm:cxn modelId="{BC2C9499-F87E-45D9-89D2-2DF8DC5FF060}" type="presParOf" srcId="{A177A35B-991B-46D4-B01B-3CA9F51B63FF}" destId="{ABFFA043-1225-470C-92E3-E3C8AA1DDCB6}" srcOrd="1" destOrd="0" presId="urn:microsoft.com/office/officeart/2005/8/layout/process4"/>
    <dgm:cxn modelId="{8DFFD83E-EDE1-44A9-B450-B701113CD4A4}" type="presParOf" srcId="{A177A35B-991B-46D4-B01B-3CA9F51B63FF}" destId="{4967A040-3A55-43BF-AA40-00C7BF83CE78}" srcOrd="2" destOrd="0" presId="urn:microsoft.com/office/officeart/2005/8/layout/process4"/>
    <dgm:cxn modelId="{24B577E7-2F73-4D89-B084-E0050BEA7A52}" type="presParOf" srcId="{4967A040-3A55-43BF-AA40-00C7BF83CE78}" destId="{8BDB051E-F163-4D39-8DCB-C96B4D6BBEA3}" srcOrd="0" destOrd="0" presId="urn:microsoft.com/office/officeart/2005/8/layout/process4"/>
    <dgm:cxn modelId="{327010D3-1C2F-4797-9025-2297E8331E55}" type="presParOf" srcId="{4967A040-3A55-43BF-AA40-00C7BF83CE78}" destId="{EF986BB0-1496-4810-99A6-8B96704BB466}" srcOrd="1" destOrd="0" presId="urn:microsoft.com/office/officeart/2005/8/layout/process4"/>
    <dgm:cxn modelId="{D9DA4FEB-F5A4-4D16-B663-2F2081A66D62}" type="presParOf" srcId="{4967A040-3A55-43BF-AA40-00C7BF83CE78}" destId="{46F0AC3E-7CCD-4EAF-A2C7-2E7EE730A456}" srcOrd="2" destOrd="0" presId="urn:microsoft.com/office/officeart/2005/8/layout/process4"/>
  </dgm:cxnLst>
  <dgm:bg/>
  <dgm:whole>
    <a:ln>
      <a:solidFill>
        <a:schemeClr val="bg1"/>
      </a:solidFill>
    </a:ln>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027A34-D59A-4471-BDD8-E39E7B064D46}"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2668E652-AAC0-49B9-AD33-3253DF760819}">
      <dgm:prSet phldrT="[Text]" custT="1"/>
      <dgm:spPr>
        <a:xfrm>
          <a:off x="0" y="313101"/>
          <a:ext cx="7556373" cy="710124"/>
        </a:xfrm>
        <a:prstGeom prst="roundRect">
          <a:avLst/>
        </a:prstGeom>
        <a:solidFill>
          <a:srgbClr val="9BBB59">
            <a:shade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buNone/>
          </a:pPr>
          <a:r>
            <a:rPr lang="lv-LV" sz="2000" noProof="0" dirty="0">
              <a:solidFill>
                <a:sysClr val="window" lastClr="FFFFFF"/>
              </a:solidFill>
              <a:latin typeface="Verdana" panose="020B0604030504040204" pitchFamily="34" charset="0"/>
              <a:ea typeface="Verdana" panose="020B0604030504040204" pitchFamily="34" charset="0"/>
              <a:cs typeface="+mn-cs"/>
            </a:rPr>
            <a:t>Iepriekšējo gadu eksāmenu uzdevumi dod iespējas:</a:t>
          </a:r>
        </a:p>
      </dgm:t>
    </dgm:pt>
    <dgm:pt modelId="{4C3729EF-08D5-4701-A6B7-876E11A04F1B}" type="parTrans" cxnId="{31C83A20-2A86-4C33-A358-6DBF0E087CB4}">
      <dgm:prSet/>
      <dgm:spPr/>
      <dgm:t>
        <a:bodyPr/>
        <a:lstStyle/>
        <a:p>
          <a:pPr algn="just"/>
          <a:endParaRPr lang="lv-LV" noProof="0" dirty="0">
            <a:latin typeface="Verdana" panose="020B0604030504040204" pitchFamily="34" charset="0"/>
            <a:ea typeface="Verdana" panose="020B0604030504040204" pitchFamily="34" charset="0"/>
          </a:endParaRPr>
        </a:p>
      </dgm:t>
    </dgm:pt>
    <dgm:pt modelId="{D5DB9061-7B20-477D-938E-8925B16242D7}" type="sibTrans" cxnId="{31C83A20-2A86-4C33-A358-6DBF0E087CB4}">
      <dgm:prSet/>
      <dgm:spPr/>
      <dgm:t>
        <a:bodyPr/>
        <a:lstStyle/>
        <a:p>
          <a:pPr algn="just"/>
          <a:endParaRPr lang="lv-LV" noProof="0" dirty="0">
            <a:latin typeface="Verdana" panose="020B0604030504040204" pitchFamily="34" charset="0"/>
            <a:ea typeface="Verdana" panose="020B0604030504040204" pitchFamily="34" charset="0"/>
          </a:endParaRPr>
        </a:p>
      </dgm:t>
    </dgm:pt>
    <dgm:pt modelId="{C2124B12-54A6-44C0-AAE5-25EFFA441F74}">
      <dgm:prSet phldrT="[Text]" custT="1"/>
      <dgm:spPr>
        <a:xfrm>
          <a:off x="0" y="1023225"/>
          <a:ext cx="7556373" cy="2960099"/>
        </a:xfrm>
        <a:prstGeom prst="rect">
          <a:avLst/>
        </a:prstGeom>
        <a:noFill/>
        <a:ln>
          <a:noFill/>
        </a:ln>
        <a:effectLst/>
      </dgm:spPr>
      <dgm:t>
        <a:bodyPr/>
        <a:lstStyle/>
        <a:p>
          <a:pPr marL="355600" indent="-355600" algn="just">
            <a:spcAft>
              <a:spcPts val="600"/>
            </a:spcAft>
            <a:buChar char="•"/>
            <a:tabLst>
              <a:tab pos="355600" algn="l"/>
            </a:tabLst>
          </a:pP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atkārtot visu vidusskolas bioloģijas tematu </a:t>
          </a:r>
          <a:r>
            <a:rPr lang="lv-LV" sz="1800" b="1"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pamatzināšanas</a:t>
          </a: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
          </a:r>
        </a:p>
      </dgm:t>
    </dgm:pt>
    <dgm:pt modelId="{C5F164FE-9F88-434F-8317-D9944084E7F2}" type="parTrans" cxnId="{8E618A94-F8E4-432F-892A-405D8F1FEC50}">
      <dgm:prSet/>
      <dgm:spPr/>
      <dgm:t>
        <a:bodyPr/>
        <a:lstStyle/>
        <a:p>
          <a:pPr algn="just"/>
          <a:endParaRPr lang="lv-LV" noProof="0" dirty="0">
            <a:latin typeface="Verdana" panose="020B0604030504040204" pitchFamily="34" charset="0"/>
            <a:ea typeface="Verdana" panose="020B0604030504040204" pitchFamily="34" charset="0"/>
          </a:endParaRPr>
        </a:p>
      </dgm:t>
    </dgm:pt>
    <dgm:pt modelId="{1BC31296-2EA4-4FC6-B25E-3B8EFA81D128}" type="sibTrans" cxnId="{8E618A94-F8E4-432F-892A-405D8F1FEC50}">
      <dgm:prSet/>
      <dgm:spPr/>
      <dgm:t>
        <a:bodyPr/>
        <a:lstStyle/>
        <a:p>
          <a:pPr algn="just"/>
          <a:endParaRPr lang="lv-LV" noProof="0" dirty="0">
            <a:latin typeface="Verdana" panose="020B0604030504040204" pitchFamily="34" charset="0"/>
            <a:ea typeface="Verdana" panose="020B0604030504040204" pitchFamily="34" charset="0"/>
          </a:endParaRPr>
        </a:p>
      </dgm:t>
    </dgm:pt>
    <dgm:pt modelId="{95160D7B-A70F-4AEF-A1B1-BC9CDABB1842}">
      <dgm:prSet custT="1"/>
      <dgm:spPr>
        <a:xfrm>
          <a:off x="0" y="1023225"/>
          <a:ext cx="7556373" cy="2960099"/>
        </a:xfrm>
        <a:prstGeom prst="rect">
          <a:avLst/>
        </a:prstGeom>
        <a:noFill/>
        <a:ln>
          <a:noFill/>
        </a:ln>
        <a:effectLst/>
      </dgm:spPr>
      <dgm:t>
        <a:bodyPr/>
        <a:lstStyle/>
        <a:p>
          <a:pPr marL="355600" indent="-355600" algn="just">
            <a:spcAft>
              <a:spcPts val="600"/>
            </a:spcAft>
            <a:buChar char="•"/>
            <a:tabLst>
              <a:tab pos="355600" algn="l"/>
            </a:tabLst>
          </a:pP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trenēties risināt uzdevumus, kuros ir nepieciešams </a:t>
          </a:r>
          <a:r>
            <a:rPr lang="lv-LV" sz="1800" b="1"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sasaistīt</a:t>
          </a: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tekstā, t.sk. uzdevuma atbildēs iekļauto un attēlā doto </a:t>
          </a:r>
          <a:r>
            <a:rPr lang="lv-LV" sz="1800" b="1"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informāciju</a:t>
          </a: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
          </a:r>
        </a:p>
      </dgm:t>
    </dgm:pt>
    <dgm:pt modelId="{50D63980-9AE8-4F81-BA11-016CA5F95B21}" type="parTrans" cxnId="{FDC27ABA-F0EB-423C-A744-6CE772017B8F}">
      <dgm:prSet/>
      <dgm:spPr/>
      <dgm:t>
        <a:bodyPr/>
        <a:lstStyle/>
        <a:p>
          <a:pPr algn="just"/>
          <a:endParaRPr lang="lv-LV" noProof="0" dirty="0">
            <a:latin typeface="Verdana" panose="020B0604030504040204" pitchFamily="34" charset="0"/>
            <a:ea typeface="Verdana" panose="020B0604030504040204" pitchFamily="34" charset="0"/>
          </a:endParaRPr>
        </a:p>
      </dgm:t>
    </dgm:pt>
    <dgm:pt modelId="{38F929FD-5251-4A38-8B4E-BDE7F3494850}" type="sibTrans" cxnId="{FDC27ABA-F0EB-423C-A744-6CE772017B8F}">
      <dgm:prSet/>
      <dgm:spPr/>
      <dgm:t>
        <a:bodyPr/>
        <a:lstStyle/>
        <a:p>
          <a:pPr algn="just"/>
          <a:endParaRPr lang="lv-LV" noProof="0" dirty="0">
            <a:latin typeface="Verdana" panose="020B0604030504040204" pitchFamily="34" charset="0"/>
            <a:ea typeface="Verdana" panose="020B0604030504040204" pitchFamily="34" charset="0"/>
          </a:endParaRPr>
        </a:p>
      </dgm:t>
    </dgm:pt>
    <dgm:pt modelId="{6D80DBE7-FE45-438A-B936-CEF31FD7B251}">
      <dgm:prSet custT="1"/>
      <dgm:spPr>
        <a:xfrm>
          <a:off x="0" y="1023225"/>
          <a:ext cx="7556373" cy="2960099"/>
        </a:xfrm>
        <a:prstGeom prst="rect">
          <a:avLst/>
        </a:prstGeom>
        <a:noFill/>
        <a:ln>
          <a:noFill/>
        </a:ln>
        <a:effectLst/>
      </dgm:spPr>
      <dgm:t>
        <a:bodyPr/>
        <a:lstStyle/>
        <a:p>
          <a:pPr marL="355600" indent="-355600" algn="just">
            <a:spcAft>
              <a:spcPts val="600"/>
            </a:spcAft>
            <a:buChar char="•"/>
            <a:tabLst>
              <a:tab pos="355600" algn="l"/>
            </a:tabLst>
          </a:pP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trenēties risināt uzdevumus, kuros ir </a:t>
          </a:r>
          <a:r>
            <a:rPr lang="lv-LV" sz="1800" b="1"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bioloģijas konteksts</a:t>
          </a: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bet </a:t>
          </a:r>
          <a:r>
            <a:rPr lang="lv-LV" sz="1800" b="1"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situācija ir jauna</a:t>
          </a: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piemēram, zinātnisko pētījumu rezultātu izpratne.</a:t>
          </a:r>
        </a:p>
      </dgm:t>
    </dgm:pt>
    <dgm:pt modelId="{DD663797-6B84-4C57-AC1D-15A58473AFAC}" type="parTrans" cxnId="{1D94DAFD-225F-46FB-AF3A-138A1A35B387}">
      <dgm:prSet/>
      <dgm:spPr/>
      <dgm:t>
        <a:bodyPr/>
        <a:lstStyle/>
        <a:p>
          <a:pPr algn="just"/>
          <a:endParaRPr lang="lv-LV" noProof="0" dirty="0">
            <a:latin typeface="Verdana" panose="020B0604030504040204" pitchFamily="34" charset="0"/>
            <a:ea typeface="Verdana" panose="020B0604030504040204" pitchFamily="34" charset="0"/>
          </a:endParaRPr>
        </a:p>
      </dgm:t>
    </dgm:pt>
    <dgm:pt modelId="{E198C94B-D72E-493C-9B0E-E69D7754904C}" type="sibTrans" cxnId="{1D94DAFD-225F-46FB-AF3A-138A1A35B387}">
      <dgm:prSet/>
      <dgm:spPr/>
      <dgm:t>
        <a:bodyPr/>
        <a:lstStyle/>
        <a:p>
          <a:pPr algn="just"/>
          <a:endParaRPr lang="lv-LV" noProof="0" dirty="0">
            <a:latin typeface="Verdana" panose="020B0604030504040204" pitchFamily="34" charset="0"/>
            <a:ea typeface="Verdana" panose="020B0604030504040204" pitchFamily="34" charset="0"/>
          </a:endParaRPr>
        </a:p>
      </dgm:t>
    </dgm:pt>
    <dgm:pt modelId="{9620C401-333F-478B-A9E0-2FD7091A3001}">
      <dgm:prSet custT="1"/>
      <dgm:spPr>
        <a:xfrm>
          <a:off x="0" y="1023225"/>
          <a:ext cx="7556373" cy="2960099"/>
        </a:xfrm>
        <a:prstGeom prst="rect">
          <a:avLst/>
        </a:prstGeom>
        <a:noFill/>
        <a:ln>
          <a:noFill/>
        </a:ln>
        <a:effectLst/>
      </dgm:spPr>
      <dgm:t>
        <a:bodyPr/>
        <a:lstStyle/>
        <a:p>
          <a:pPr marL="355600" indent="-355600" algn="just">
            <a:spcAft>
              <a:spcPts val="600"/>
            </a:spcAft>
            <a:buChar char="•"/>
            <a:tabLst>
              <a:tab pos="355600" algn="l"/>
            </a:tabLst>
          </a:pP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risināt uzdevumus atbilstoši konkrētam tematam, lai pierastu pie 1.daļas </a:t>
          </a:r>
          <a:r>
            <a:rPr lang="lv-LV" sz="1800" b="1"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uzdevumu «valodas» </a:t>
          </a:r>
          <a:r>
            <a:rPr lang="lv-LV" sz="1800" b="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un</a:t>
          </a:r>
          <a:r>
            <a:rPr lang="lv-LV" sz="1800" b="1"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stilistikas</a:t>
          </a:r>
          <a:r>
            <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
          </a:r>
        </a:p>
      </dgm:t>
    </dgm:pt>
    <dgm:pt modelId="{D795AE31-66E6-4380-AEA8-A227A5D79761}" type="sibTrans" cxnId="{AAF626F6-7879-4942-B64D-CA766F1C56BE}">
      <dgm:prSet/>
      <dgm:spPr/>
      <dgm:t>
        <a:bodyPr/>
        <a:lstStyle/>
        <a:p>
          <a:pPr algn="just"/>
          <a:endParaRPr lang="lv-LV" noProof="0" dirty="0">
            <a:latin typeface="Verdana" panose="020B0604030504040204" pitchFamily="34" charset="0"/>
            <a:ea typeface="Verdana" panose="020B0604030504040204" pitchFamily="34" charset="0"/>
          </a:endParaRPr>
        </a:p>
      </dgm:t>
    </dgm:pt>
    <dgm:pt modelId="{AF68F136-19FF-4B91-9BFE-CB15B51B9C83}" type="parTrans" cxnId="{AAF626F6-7879-4942-B64D-CA766F1C56BE}">
      <dgm:prSet/>
      <dgm:spPr/>
      <dgm:t>
        <a:bodyPr/>
        <a:lstStyle/>
        <a:p>
          <a:pPr algn="just"/>
          <a:endParaRPr lang="lv-LV" noProof="0" dirty="0">
            <a:latin typeface="Verdana" panose="020B0604030504040204" pitchFamily="34" charset="0"/>
            <a:ea typeface="Verdana" panose="020B0604030504040204" pitchFamily="34" charset="0"/>
          </a:endParaRPr>
        </a:p>
      </dgm:t>
    </dgm:pt>
    <dgm:pt modelId="{67986C0F-7AC2-47C0-80A8-61A551C107A3}">
      <dgm:prSet phldrT="[Text]" custT="1"/>
      <dgm:spPr>
        <a:xfrm>
          <a:off x="0" y="1023225"/>
          <a:ext cx="7556373" cy="2960099"/>
        </a:xfrm>
        <a:noFill/>
        <a:ln>
          <a:noFill/>
        </a:ln>
        <a:effectLst/>
      </dgm:spPr>
      <dgm:t>
        <a:bodyPr/>
        <a:lstStyle/>
        <a:p>
          <a:pPr marL="171450" indent="0" algn="just">
            <a:spcAft>
              <a:spcPts val="600"/>
            </a:spcAft>
            <a:buChar char="•"/>
          </a:pPr>
          <a:endParaRPr lang="lv-LV" sz="18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2221CCD5-0E7F-4A09-AAB3-70BACC99AC11}" type="parTrans" cxnId="{D31CB1CC-131C-4838-92DD-8AC98D59BC5B}">
      <dgm:prSet/>
      <dgm:spPr/>
      <dgm:t>
        <a:bodyPr/>
        <a:lstStyle/>
        <a:p>
          <a:endParaRPr lang="en-US"/>
        </a:p>
      </dgm:t>
    </dgm:pt>
    <dgm:pt modelId="{C8E2F493-BBE8-43E9-94A7-B1D2BBF83B2F}" type="sibTrans" cxnId="{D31CB1CC-131C-4838-92DD-8AC98D59BC5B}">
      <dgm:prSet/>
      <dgm:spPr/>
      <dgm:t>
        <a:bodyPr/>
        <a:lstStyle/>
        <a:p>
          <a:endParaRPr lang="en-US"/>
        </a:p>
      </dgm:t>
    </dgm:pt>
    <dgm:pt modelId="{F4085322-19E5-47C2-BB50-A35A41F9FF6B}" type="pres">
      <dgm:prSet presAssocID="{48027A34-D59A-4471-BDD8-E39E7B064D46}" presName="linear" presStyleCnt="0">
        <dgm:presLayoutVars>
          <dgm:animLvl val="lvl"/>
          <dgm:resizeHandles val="exact"/>
        </dgm:presLayoutVars>
      </dgm:prSet>
      <dgm:spPr/>
    </dgm:pt>
    <dgm:pt modelId="{83E2AA01-2AC6-4D6D-A4BB-B377FD12F80E}" type="pres">
      <dgm:prSet presAssocID="{2668E652-AAC0-49B9-AD33-3253DF760819}" presName="parentText" presStyleLbl="node1" presStyleIdx="0" presStyleCnt="1" custScaleY="58360">
        <dgm:presLayoutVars>
          <dgm:chMax val="0"/>
          <dgm:bulletEnabled val="1"/>
        </dgm:presLayoutVars>
      </dgm:prSet>
      <dgm:spPr/>
    </dgm:pt>
    <dgm:pt modelId="{A79B63B4-FF78-4AF4-8639-4389EDEA2F69}" type="pres">
      <dgm:prSet presAssocID="{2668E652-AAC0-49B9-AD33-3253DF760819}" presName="childText" presStyleLbl="revTx" presStyleIdx="0" presStyleCnt="1">
        <dgm:presLayoutVars>
          <dgm:bulletEnabled val="1"/>
        </dgm:presLayoutVars>
      </dgm:prSet>
      <dgm:spPr>
        <a:prstGeom prst="rect">
          <a:avLst/>
        </a:prstGeom>
      </dgm:spPr>
    </dgm:pt>
  </dgm:ptLst>
  <dgm:cxnLst>
    <dgm:cxn modelId="{52D3C91A-9E4C-4EEC-B28D-29CCEA01ED64}" type="presOf" srcId="{2668E652-AAC0-49B9-AD33-3253DF760819}" destId="{83E2AA01-2AC6-4D6D-A4BB-B377FD12F80E}" srcOrd="0" destOrd="0" presId="urn:microsoft.com/office/officeart/2005/8/layout/vList2"/>
    <dgm:cxn modelId="{31C83A20-2A86-4C33-A358-6DBF0E087CB4}" srcId="{48027A34-D59A-4471-BDD8-E39E7B064D46}" destId="{2668E652-AAC0-49B9-AD33-3253DF760819}" srcOrd="0" destOrd="0" parTransId="{4C3729EF-08D5-4701-A6B7-876E11A04F1B}" sibTransId="{D5DB9061-7B20-477D-938E-8925B16242D7}"/>
    <dgm:cxn modelId="{36DAAA60-80F0-44FE-9708-2EB70C1F5FF1}" type="presOf" srcId="{95160D7B-A70F-4AEF-A1B1-BC9CDABB1842}" destId="{A79B63B4-FF78-4AF4-8639-4389EDEA2F69}" srcOrd="0" destOrd="3" presId="urn:microsoft.com/office/officeart/2005/8/layout/vList2"/>
    <dgm:cxn modelId="{5FF7DE8F-A7C6-4F16-84FA-4D787C70E73F}" type="presOf" srcId="{9620C401-333F-478B-A9E0-2FD7091A3001}" destId="{A79B63B4-FF78-4AF4-8639-4389EDEA2F69}" srcOrd="0" destOrd="2" presId="urn:microsoft.com/office/officeart/2005/8/layout/vList2"/>
    <dgm:cxn modelId="{9CAF0492-5FC7-4365-8893-0C77A2DC7F32}" type="presOf" srcId="{67986C0F-7AC2-47C0-80A8-61A551C107A3}" destId="{A79B63B4-FF78-4AF4-8639-4389EDEA2F69}" srcOrd="0" destOrd="0" presId="urn:microsoft.com/office/officeart/2005/8/layout/vList2"/>
    <dgm:cxn modelId="{8E618A94-F8E4-432F-892A-405D8F1FEC50}" srcId="{2668E652-AAC0-49B9-AD33-3253DF760819}" destId="{C2124B12-54A6-44C0-AAE5-25EFFA441F74}" srcOrd="1" destOrd="0" parTransId="{C5F164FE-9F88-434F-8317-D9944084E7F2}" sibTransId="{1BC31296-2EA4-4FC6-B25E-3B8EFA81D128}"/>
    <dgm:cxn modelId="{BA5DDCAA-843B-4A3B-A60B-AD6C11539886}" type="presOf" srcId="{6D80DBE7-FE45-438A-B936-CEF31FD7B251}" destId="{A79B63B4-FF78-4AF4-8639-4389EDEA2F69}" srcOrd="0" destOrd="4" presId="urn:microsoft.com/office/officeart/2005/8/layout/vList2"/>
    <dgm:cxn modelId="{FDC27ABA-F0EB-423C-A744-6CE772017B8F}" srcId="{2668E652-AAC0-49B9-AD33-3253DF760819}" destId="{95160D7B-A70F-4AEF-A1B1-BC9CDABB1842}" srcOrd="3" destOrd="0" parTransId="{50D63980-9AE8-4F81-BA11-016CA5F95B21}" sibTransId="{38F929FD-5251-4A38-8B4E-BDE7F3494850}"/>
    <dgm:cxn modelId="{EB5DBDCA-98F2-4380-85B6-07014721A60E}" type="presOf" srcId="{C2124B12-54A6-44C0-AAE5-25EFFA441F74}" destId="{A79B63B4-FF78-4AF4-8639-4389EDEA2F69}" srcOrd="0" destOrd="1" presId="urn:microsoft.com/office/officeart/2005/8/layout/vList2"/>
    <dgm:cxn modelId="{D31CB1CC-131C-4838-92DD-8AC98D59BC5B}" srcId="{2668E652-AAC0-49B9-AD33-3253DF760819}" destId="{67986C0F-7AC2-47C0-80A8-61A551C107A3}" srcOrd="0" destOrd="0" parTransId="{2221CCD5-0E7F-4A09-AAB3-70BACC99AC11}" sibTransId="{C8E2F493-BBE8-43E9-94A7-B1D2BBF83B2F}"/>
    <dgm:cxn modelId="{C1835AD8-860D-4E89-B1D3-0A4D7AF0A312}" type="presOf" srcId="{48027A34-D59A-4471-BDD8-E39E7B064D46}" destId="{F4085322-19E5-47C2-BB50-A35A41F9FF6B}" srcOrd="0" destOrd="0" presId="urn:microsoft.com/office/officeart/2005/8/layout/vList2"/>
    <dgm:cxn modelId="{AAF626F6-7879-4942-B64D-CA766F1C56BE}" srcId="{2668E652-AAC0-49B9-AD33-3253DF760819}" destId="{9620C401-333F-478B-A9E0-2FD7091A3001}" srcOrd="2" destOrd="0" parTransId="{AF68F136-19FF-4B91-9BFE-CB15B51B9C83}" sibTransId="{D795AE31-66E6-4380-AEA8-A227A5D79761}"/>
    <dgm:cxn modelId="{1D94DAFD-225F-46FB-AF3A-138A1A35B387}" srcId="{2668E652-AAC0-49B9-AD33-3253DF760819}" destId="{6D80DBE7-FE45-438A-B936-CEF31FD7B251}" srcOrd="4" destOrd="0" parTransId="{DD663797-6B84-4C57-AC1D-15A58473AFAC}" sibTransId="{E198C94B-D72E-493C-9B0E-E69D7754904C}"/>
    <dgm:cxn modelId="{ADD6CC85-0422-4349-AD1B-C6395B12364A}" type="presParOf" srcId="{F4085322-19E5-47C2-BB50-A35A41F9FF6B}" destId="{83E2AA01-2AC6-4D6D-A4BB-B377FD12F80E}" srcOrd="0" destOrd="0" presId="urn:microsoft.com/office/officeart/2005/8/layout/vList2"/>
    <dgm:cxn modelId="{A682823B-C378-40F3-83C1-422F394B3166}" type="presParOf" srcId="{F4085322-19E5-47C2-BB50-A35A41F9FF6B}" destId="{A79B63B4-FF78-4AF4-8639-4389EDEA2F6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2CDF0D-7FC5-45EA-A94D-877E9D0922DA}" type="doc">
      <dgm:prSet loTypeId="urn:microsoft.com/office/officeart/2011/layout/HexagonRadial" loCatId="cycle" qsTypeId="urn:microsoft.com/office/officeart/2005/8/quickstyle/simple1" qsCatId="simple" csTypeId="urn:microsoft.com/office/officeart/2005/8/colors/accent6_3" csCatId="accent6" phldr="1"/>
      <dgm:spPr/>
      <dgm:t>
        <a:bodyPr/>
        <a:lstStyle/>
        <a:p>
          <a:endParaRPr lang="en-US"/>
        </a:p>
      </dgm:t>
    </dgm:pt>
    <dgm:pt modelId="{B92B10A6-384E-454A-B235-F118C0D451DB}">
      <dgm:prSet phldrT="[Text]" custT="1"/>
      <dgm:spPr>
        <a:solidFill>
          <a:srgbClr val="E0D1FF"/>
        </a:solidFill>
      </dgm:spPr>
      <dgm:t>
        <a:bodyPr/>
        <a:lstStyle/>
        <a:p>
          <a:r>
            <a:rPr lang="lv-LV" sz="1400" dirty="0">
              <a:solidFill>
                <a:schemeClr val="tx1"/>
              </a:solidFill>
              <a:latin typeface="Verdana" panose="020B0604030504040204" pitchFamily="34" charset="0"/>
              <a:ea typeface="Verdana" panose="020B0604030504040204" pitchFamily="34" charset="0"/>
            </a:rPr>
            <a:t>Kas ir nepieciešams, lai sekmīgi paveiktu šo uzdevumu?</a:t>
          </a:r>
          <a:endParaRPr lang="en-US" sz="1400" dirty="0">
            <a:solidFill>
              <a:schemeClr val="tx1"/>
            </a:solidFill>
            <a:latin typeface="Verdana" panose="020B0604030504040204" pitchFamily="34" charset="0"/>
            <a:ea typeface="Verdana" panose="020B0604030504040204" pitchFamily="34" charset="0"/>
          </a:endParaRPr>
        </a:p>
      </dgm:t>
    </dgm:pt>
    <dgm:pt modelId="{9D46F3D6-BEAA-4590-BF86-70ECB3B16813}" type="parTrans" cxnId="{B3CD1F6D-254D-4D99-9F19-2245F8C1F239}">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71A3B18B-922F-4B92-96A7-DCE4EE24FFFD}" type="sibTrans" cxnId="{B3CD1F6D-254D-4D99-9F19-2245F8C1F239}">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AAA7DA03-1DB2-4F27-B6B0-56D8C6A57438}">
      <dgm:prSet phldrT="[Text]" custT="1"/>
      <dgm:spPr>
        <a:solidFill>
          <a:srgbClr val="759D3F"/>
        </a:solidFill>
      </dgm:spPr>
      <dgm:t>
        <a:bodyPr/>
        <a:lstStyle/>
        <a:p>
          <a:r>
            <a:rPr lang="lv-LV" sz="1200" dirty="0">
              <a:solidFill>
                <a:schemeClr val="tx1"/>
              </a:solidFill>
              <a:latin typeface="Verdana" panose="020B0604030504040204" pitchFamily="34" charset="0"/>
              <a:ea typeface="Verdana" panose="020B0604030504040204" pitchFamily="34" charset="0"/>
            </a:rPr>
            <a:t>Prasme lasīt</a:t>
          </a:r>
          <a:endParaRPr lang="en-US" sz="1200" dirty="0">
            <a:solidFill>
              <a:schemeClr val="tx1"/>
            </a:solidFill>
            <a:latin typeface="Verdana" panose="020B0604030504040204" pitchFamily="34" charset="0"/>
            <a:ea typeface="Verdana" panose="020B0604030504040204" pitchFamily="34" charset="0"/>
          </a:endParaRPr>
        </a:p>
      </dgm:t>
    </dgm:pt>
    <dgm:pt modelId="{1C324964-0236-4715-9A52-8DE3D640A6FC}" type="parTrans" cxnId="{DA51FDA0-9304-4148-BAF8-97E87B35C392}">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06F0B4FD-1595-4980-8B29-1E2A730F8272}" type="sibTrans" cxnId="{DA51FDA0-9304-4148-BAF8-97E87B35C392}">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902745D3-6F4C-48E6-BDA4-9DA3DA66CD7D}">
      <dgm:prSet phldrT="[Text]" custT="1"/>
      <dgm:spPr>
        <a:solidFill>
          <a:srgbClr val="8AB741"/>
        </a:solidFill>
      </dgm:spPr>
      <dgm:t>
        <a:bodyPr/>
        <a:lstStyle/>
        <a:p>
          <a:r>
            <a:rPr lang="lv-LV" sz="1200" dirty="0">
              <a:solidFill>
                <a:schemeClr val="tx1"/>
              </a:solidFill>
              <a:latin typeface="Verdana" panose="020B0604030504040204" pitchFamily="34" charset="0"/>
              <a:ea typeface="Verdana" panose="020B0604030504040204" pitchFamily="34" charset="0"/>
            </a:rPr>
            <a:t>Prasme ieraudzīt atbildes tekstā un attēlā</a:t>
          </a:r>
          <a:endParaRPr lang="en-US" sz="1200" dirty="0">
            <a:solidFill>
              <a:schemeClr val="tx1"/>
            </a:solidFill>
            <a:latin typeface="Verdana" panose="020B0604030504040204" pitchFamily="34" charset="0"/>
            <a:ea typeface="Verdana" panose="020B0604030504040204" pitchFamily="34" charset="0"/>
          </a:endParaRPr>
        </a:p>
      </dgm:t>
    </dgm:pt>
    <dgm:pt modelId="{653124A5-14BC-4564-B384-0FAF4BCAC250}" type="parTrans" cxnId="{90E8A404-67A3-4098-A032-97235FF7D733}">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773CF2D2-613B-4EF8-A5E0-8EC5DF81059D}" type="sibTrans" cxnId="{90E8A404-67A3-4098-A032-97235FF7D733}">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24269903-ADCD-4195-8D78-438A80B6F0CA}">
      <dgm:prSet phldrT="[Text]" custT="1"/>
      <dgm:spPr>
        <a:solidFill>
          <a:srgbClr val="91B85C"/>
        </a:solidFill>
      </dgm:spPr>
      <dgm:t>
        <a:bodyPr/>
        <a:lstStyle/>
        <a:p>
          <a:r>
            <a:rPr lang="lv-LV" sz="1200" dirty="0">
              <a:solidFill>
                <a:schemeClr val="tx1"/>
              </a:solidFill>
              <a:latin typeface="Verdana" panose="020B0604030504040204" pitchFamily="34" charset="0"/>
              <a:ea typeface="Verdana" panose="020B0604030504040204" pitchFamily="34" charset="0"/>
            </a:rPr>
            <a:t>Izpratne par aminoskābju nozīmi olbaltumvielu uzbūvē</a:t>
          </a:r>
          <a:endParaRPr lang="en-US" sz="1200" dirty="0">
            <a:solidFill>
              <a:schemeClr val="tx1"/>
            </a:solidFill>
            <a:latin typeface="Verdana" panose="020B0604030504040204" pitchFamily="34" charset="0"/>
            <a:ea typeface="Verdana" panose="020B0604030504040204" pitchFamily="34" charset="0"/>
          </a:endParaRPr>
        </a:p>
      </dgm:t>
    </dgm:pt>
    <dgm:pt modelId="{A5437E5D-7EF2-4483-A3E8-CC63DF70EEA6}" type="parTrans" cxnId="{2522E771-FE73-4D26-B8AC-45D1C01AE0F7}">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BB8FFDF6-D5D7-4CBF-9DC4-FFC1856BF4AA}" type="sibTrans" cxnId="{2522E771-FE73-4D26-B8AC-45D1C01AE0F7}">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11F758BD-981F-45FD-8348-37673FEFC50E}">
      <dgm:prSet phldrT="[Text]" custT="1"/>
      <dgm:spPr>
        <a:solidFill>
          <a:srgbClr val="A0BF73"/>
        </a:solidFill>
      </dgm:spPr>
      <dgm:t>
        <a:bodyPr/>
        <a:lstStyle/>
        <a:p>
          <a:r>
            <a:rPr lang="lv-LV" sz="1200" dirty="0">
              <a:solidFill>
                <a:schemeClr val="tx1"/>
              </a:solidFill>
              <a:latin typeface="Verdana" panose="020B0604030504040204" pitchFamily="34" charset="0"/>
              <a:ea typeface="Verdana" panose="020B0604030504040204" pitchFamily="34" charset="0"/>
            </a:rPr>
            <a:t>Izpratne par insulīna nozīmi un ietekmi uz veselību</a:t>
          </a:r>
          <a:endParaRPr lang="en-US" sz="1200" dirty="0">
            <a:solidFill>
              <a:schemeClr val="tx1"/>
            </a:solidFill>
            <a:latin typeface="Verdana" panose="020B0604030504040204" pitchFamily="34" charset="0"/>
            <a:ea typeface="Verdana" panose="020B0604030504040204" pitchFamily="34" charset="0"/>
          </a:endParaRPr>
        </a:p>
      </dgm:t>
    </dgm:pt>
    <dgm:pt modelId="{0E1849EB-4CF2-4C35-A34C-636B92E915A2}" type="parTrans" cxnId="{C5DC9732-8EAE-404F-BD01-D0F807B15E80}">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34264800-4597-42C7-9B5B-198F44E2AA0B}" type="sibTrans" cxnId="{C5DC9732-8EAE-404F-BD01-D0F807B15E80}">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453CE323-3775-4D02-8BA2-B1AE8A237263}">
      <dgm:prSet phldrT="[Text]" phldr="1" custT="1"/>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BDF32DA6-8627-4440-80D5-97E6A2A6B807}" type="parTrans" cxnId="{A09ED11C-A739-44FC-B3DA-937678AB494A}">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F81C6D69-777C-40AA-80F2-A090F51AC10D}" type="sibTrans" cxnId="{A09ED11C-A739-44FC-B3DA-937678AB494A}">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1F987DC6-F4E3-4996-B7C8-AC3342646E88}">
      <dgm:prSet phldrT="[Text]" custT="1"/>
      <dgm:spPr/>
      <dgm:t>
        <a:bodyPr/>
        <a:lstStyle/>
        <a:p>
          <a:endParaRPr lang="en-US" sz="1200" dirty="0">
            <a:solidFill>
              <a:schemeClr val="tx1"/>
            </a:solidFill>
            <a:latin typeface="Verdana" panose="020B0604030504040204" pitchFamily="34" charset="0"/>
            <a:ea typeface="Verdana" panose="020B0604030504040204" pitchFamily="34" charset="0"/>
          </a:endParaRPr>
        </a:p>
      </dgm:t>
    </dgm:pt>
    <dgm:pt modelId="{9F4D85B4-EF92-4B79-B3B0-9323F2FED578}" type="parTrans" cxnId="{A8DD5369-CACE-4533-A06C-26B1A8AD879C}">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75B4C58F-431A-4433-9A7D-AF3A3B9385DE}" type="sibTrans" cxnId="{A8DD5369-CACE-4533-A06C-26B1A8AD879C}">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8C84FE4F-A755-434F-B6DA-BF70A1C816D1}">
      <dgm:prSet custT="1"/>
      <dgm:spPr/>
      <dgm:t>
        <a:bodyPr/>
        <a:lstStyle/>
        <a:p>
          <a:endParaRPr lang="en-US" sz="1200" dirty="0">
            <a:solidFill>
              <a:schemeClr val="tx1"/>
            </a:solidFill>
            <a:latin typeface="Verdana" panose="020B0604030504040204" pitchFamily="34" charset="0"/>
            <a:ea typeface="Verdana" panose="020B0604030504040204" pitchFamily="34" charset="0"/>
          </a:endParaRPr>
        </a:p>
      </dgm:t>
    </dgm:pt>
    <dgm:pt modelId="{540E628D-14D4-4A5C-9E49-C75BB4F3A76D}" type="parTrans" cxnId="{9921003C-0FA8-4FC9-B5AB-8BCC67670329}">
      <dgm:prSet/>
      <dgm:spPr/>
      <dgm:t>
        <a:bodyPr/>
        <a:lstStyle/>
        <a:p>
          <a:endParaRPr lang="en-US" sz="1200">
            <a:solidFill>
              <a:schemeClr val="tx1"/>
            </a:solidFill>
          </a:endParaRPr>
        </a:p>
      </dgm:t>
    </dgm:pt>
    <dgm:pt modelId="{4E4495B5-A275-4C74-A11A-A14D37128E7A}" type="sibTrans" cxnId="{9921003C-0FA8-4FC9-B5AB-8BCC67670329}">
      <dgm:prSet/>
      <dgm:spPr/>
      <dgm:t>
        <a:bodyPr/>
        <a:lstStyle/>
        <a:p>
          <a:endParaRPr lang="en-US" sz="1200">
            <a:solidFill>
              <a:schemeClr val="tx1"/>
            </a:solidFill>
          </a:endParaRPr>
        </a:p>
      </dgm:t>
    </dgm:pt>
    <dgm:pt modelId="{14B5962D-DA71-46FA-9396-E958405B7787}">
      <dgm:prSet phldrT="[Text]" custT="1"/>
      <dgm:spPr>
        <a:solidFill>
          <a:srgbClr val="B0C589"/>
        </a:solidFill>
      </dgm:spPr>
      <dgm:t>
        <a:bodyPr/>
        <a:lstStyle/>
        <a:p>
          <a:r>
            <a:rPr lang="lv-LV" sz="1200" dirty="0">
              <a:solidFill>
                <a:schemeClr val="tx1"/>
              </a:solidFill>
              <a:latin typeface="Verdana" panose="020B0604030504040204" pitchFamily="34" charset="0"/>
              <a:ea typeface="Verdana" panose="020B0604030504040204" pitchFamily="34" charset="0"/>
            </a:rPr>
            <a:t>Izpratne par uzturvielu sastāvu dažādos produktos</a:t>
          </a:r>
          <a:endParaRPr lang="en-US" sz="1200" dirty="0">
            <a:solidFill>
              <a:schemeClr val="tx1"/>
            </a:solidFill>
            <a:latin typeface="Verdana" panose="020B0604030504040204" pitchFamily="34" charset="0"/>
            <a:ea typeface="Verdana" panose="020B0604030504040204" pitchFamily="34" charset="0"/>
          </a:endParaRPr>
        </a:p>
      </dgm:t>
    </dgm:pt>
    <dgm:pt modelId="{B98A8FD3-D33E-4366-819F-99BAB3C17784}" type="parTrans" cxnId="{D0676DC4-C094-4666-AE26-EF7644923D6F}">
      <dgm:prSet/>
      <dgm:spPr/>
      <dgm:t>
        <a:bodyPr/>
        <a:lstStyle/>
        <a:p>
          <a:endParaRPr lang="en-US" sz="1200">
            <a:solidFill>
              <a:schemeClr val="tx1"/>
            </a:solidFill>
          </a:endParaRPr>
        </a:p>
      </dgm:t>
    </dgm:pt>
    <dgm:pt modelId="{3085D479-738C-4D42-A4DD-4EDCA163C7C2}" type="sibTrans" cxnId="{D0676DC4-C094-4666-AE26-EF7644923D6F}">
      <dgm:prSet/>
      <dgm:spPr/>
      <dgm:t>
        <a:bodyPr/>
        <a:lstStyle/>
        <a:p>
          <a:endParaRPr lang="en-US" sz="1200">
            <a:solidFill>
              <a:schemeClr val="tx1"/>
            </a:solidFill>
          </a:endParaRPr>
        </a:p>
      </dgm:t>
    </dgm:pt>
    <dgm:pt modelId="{7F6EAC63-B0A1-445B-93A6-C94B7C412EDF}">
      <dgm:prSet phldrT="[Text]" custT="1"/>
      <dgm:spPr>
        <a:solidFill>
          <a:srgbClr val="BBCC9C"/>
        </a:solidFill>
      </dgm:spPr>
      <dgm:t>
        <a:bodyPr/>
        <a:lstStyle/>
        <a:p>
          <a:r>
            <a:rPr lang="lv-LV" sz="1200" dirty="0">
              <a:solidFill>
                <a:schemeClr val="tx1"/>
              </a:solidFill>
              <a:latin typeface="Verdana" panose="020B0604030504040204" pitchFamily="34" charset="0"/>
              <a:ea typeface="Verdana" panose="020B0604030504040204" pitchFamily="34" charset="0"/>
            </a:rPr>
            <a:t>Prasme sasaistīt izpratni par dažādiem dzīvības procesiem</a:t>
          </a:r>
          <a:endParaRPr lang="en-US" sz="1200" dirty="0">
            <a:solidFill>
              <a:schemeClr val="tx1"/>
            </a:solidFill>
            <a:latin typeface="Verdana" panose="020B0604030504040204" pitchFamily="34" charset="0"/>
            <a:ea typeface="Verdana" panose="020B0604030504040204" pitchFamily="34" charset="0"/>
          </a:endParaRPr>
        </a:p>
      </dgm:t>
    </dgm:pt>
    <dgm:pt modelId="{440605DB-BFC9-4969-8BBF-D5CBB0DEDD5A}" type="parTrans" cxnId="{022D26CB-68C7-44A9-9109-22F300F53CF0}">
      <dgm:prSet/>
      <dgm:spPr/>
      <dgm:t>
        <a:bodyPr/>
        <a:lstStyle/>
        <a:p>
          <a:endParaRPr lang="en-US" sz="1200">
            <a:solidFill>
              <a:schemeClr val="tx1"/>
            </a:solidFill>
          </a:endParaRPr>
        </a:p>
      </dgm:t>
    </dgm:pt>
    <dgm:pt modelId="{E17B4738-0FE8-4F85-9391-D3913CC63E45}" type="sibTrans" cxnId="{022D26CB-68C7-44A9-9109-22F300F53CF0}">
      <dgm:prSet/>
      <dgm:spPr/>
      <dgm:t>
        <a:bodyPr/>
        <a:lstStyle/>
        <a:p>
          <a:endParaRPr lang="en-US" sz="1200">
            <a:solidFill>
              <a:schemeClr val="tx1"/>
            </a:solidFill>
          </a:endParaRPr>
        </a:p>
      </dgm:t>
    </dgm:pt>
    <dgm:pt modelId="{00E4015F-647B-4F39-BC26-E893185CCD1B}" type="pres">
      <dgm:prSet presAssocID="{BB2CDF0D-7FC5-45EA-A94D-877E9D0922DA}" presName="Name0" presStyleCnt="0">
        <dgm:presLayoutVars>
          <dgm:chMax val="1"/>
          <dgm:chPref val="1"/>
          <dgm:dir/>
          <dgm:animOne val="branch"/>
          <dgm:animLvl val="lvl"/>
        </dgm:presLayoutVars>
      </dgm:prSet>
      <dgm:spPr/>
    </dgm:pt>
    <dgm:pt modelId="{43C65B57-EFED-47B6-94A5-52839C911DFF}" type="pres">
      <dgm:prSet presAssocID="{B92B10A6-384E-454A-B235-F118C0D451DB}" presName="Parent" presStyleLbl="node0" presStyleIdx="0" presStyleCnt="1">
        <dgm:presLayoutVars>
          <dgm:chMax val="6"/>
          <dgm:chPref val="6"/>
        </dgm:presLayoutVars>
      </dgm:prSet>
      <dgm:spPr/>
    </dgm:pt>
    <dgm:pt modelId="{72E67C3A-8AA5-438A-8DFA-7E23E9ED602C}" type="pres">
      <dgm:prSet presAssocID="{AAA7DA03-1DB2-4F27-B6B0-56D8C6A57438}" presName="Accent1" presStyleCnt="0"/>
      <dgm:spPr/>
    </dgm:pt>
    <dgm:pt modelId="{5E5ECD70-8D0E-47A9-9AB9-BEB09F283610}" type="pres">
      <dgm:prSet presAssocID="{AAA7DA03-1DB2-4F27-B6B0-56D8C6A57438}" presName="Accent" presStyleLbl="bgShp" presStyleIdx="0" presStyleCnt="6"/>
      <dgm:spPr/>
    </dgm:pt>
    <dgm:pt modelId="{F7470CFB-14CD-4202-A722-A1DD3B109ABC}" type="pres">
      <dgm:prSet presAssocID="{AAA7DA03-1DB2-4F27-B6B0-56D8C6A57438}" presName="Child1" presStyleLbl="node1" presStyleIdx="0" presStyleCnt="6">
        <dgm:presLayoutVars>
          <dgm:chMax val="0"/>
          <dgm:chPref val="0"/>
          <dgm:bulletEnabled val="1"/>
        </dgm:presLayoutVars>
      </dgm:prSet>
      <dgm:spPr/>
    </dgm:pt>
    <dgm:pt modelId="{89A5C773-7DC4-4E81-9BBA-D6F2097FA7EC}" type="pres">
      <dgm:prSet presAssocID="{902745D3-6F4C-48E6-BDA4-9DA3DA66CD7D}" presName="Accent2" presStyleCnt="0"/>
      <dgm:spPr/>
    </dgm:pt>
    <dgm:pt modelId="{BA5C6907-37CB-475B-B77B-2BA1943D9FDE}" type="pres">
      <dgm:prSet presAssocID="{902745D3-6F4C-48E6-BDA4-9DA3DA66CD7D}" presName="Accent" presStyleLbl="bgShp" presStyleIdx="1" presStyleCnt="6"/>
      <dgm:spPr/>
    </dgm:pt>
    <dgm:pt modelId="{245ED159-91CE-45E3-8407-B22E271B3016}" type="pres">
      <dgm:prSet presAssocID="{902745D3-6F4C-48E6-BDA4-9DA3DA66CD7D}" presName="Child2" presStyleLbl="node1" presStyleIdx="1" presStyleCnt="6">
        <dgm:presLayoutVars>
          <dgm:chMax val="0"/>
          <dgm:chPref val="0"/>
          <dgm:bulletEnabled val="1"/>
        </dgm:presLayoutVars>
      </dgm:prSet>
      <dgm:spPr/>
    </dgm:pt>
    <dgm:pt modelId="{028500D4-8F07-49D2-AF39-69C1CBBF7F00}" type="pres">
      <dgm:prSet presAssocID="{24269903-ADCD-4195-8D78-438A80B6F0CA}" presName="Accent3" presStyleCnt="0"/>
      <dgm:spPr/>
    </dgm:pt>
    <dgm:pt modelId="{AD52D46D-9D75-471F-B5E6-2DCE319864CF}" type="pres">
      <dgm:prSet presAssocID="{24269903-ADCD-4195-8D78-438A80B6F0CA}" presName="Accent" presStyleLbl="bgShp" presStyleIdx="2" presStyleCnt="6"/>
      <dgm:spPr/>
    </dgm:pt>
    <dgm:pt modelId="{FEBF7D04-788B-4F4D-9BBA-8FFB710D04BC}" type="pres">
      <dgm:prSet presAssocID="{24269903-ADCD-4195-8D78-438A80B6F0CA}" presName="Child3" presStyleLbl="node1" presStyleIdx="2" presStyleCnt="6">
        <dgm:presLayoutVars>
          <dgm:chMax val="0"/>
          <dgm:chPref val="0"/>
          <dgm:bulletEnabled val="1"/>
        </dgm:presLayoutVars>
      </dgm:prSet>
      <dgm:spPr/>
    </dgm:pt>
    <dgm:pt modelId="{D3011B28-7892-4736-A876-D0E50EF6E3A1}" type="pres">
      <dgm:prSet presAssocID="{11F758BD-981F-45FD-8348-37673FEFC50E}" presName="Accent4" presStyleCnt="0"/>
      <dgm:spPr/>
    </dgm:pt>
    <dgm:pt modelId="{A5210F32-1E0C-45DD-9502-B34811145319}" type="pres">
      <dgm:prSet presAssocID="{11F758BD-981F-45FD-8348-37673FEFC50E}" presName="Accent" presStyleLbl="bgShp" presStyleIdx="3" presStyleCnt="6"/>
      <dgm:spPr/>
    </dgm:pt>
    <dgm:pt modelId="{54BE2882-4174-4B63-B3DE-574F59FF0008}" type="pres">
      <dgm:prSet presAssocID="{11F758BD-981F-45FD-8348-37673FEFC50E}" presName="Child4" presStyleLbl="node1" presStyleIdx="3" presStyleCnt="6">
        <dgm:presLayoutVars>
          <dgm:chMax val="0"/>
          <dgm:chPref val="0"/>
          <dgm:bulletEnabled val="1"/>
        </dgm:presLayoutVars>
      </dgm:prSet>
      <dgm:spPr/>
    </dgm:pt>
    <dgm:pt modelId="{FF1C4E82-C2D1-4CDC-9A17-09A02BD0B650}" type="pres">
      <dgm:prSet presAssocID="{14B5962D-DA71-46FA-9396-E958405B7787}" presName="Accent5" presStyleCnt="0"/>
      <dgm:spPr/>
    </dgm:pt>
    <dgm:pt modelId="{0D3579A8-22A1-47EA-8FD1-2AE1280A8A1C}" type="pres">
      <dgm:prSet presAssocID="{14B5962D-DA71-46FA-9396-E958405B7787}" presName="Accent" presStyleLbl="bgShp" presStyleIdx="4" presStyleCnt="6"/>
      <dgm:spPr/>
    </dgm:pt>
    <dgm:pt modelId="{933F5EAD-54FE-4948-ABCF-F3C0C0F7E9AD}" type="pres">
      <dgm:prSet presAssocID="{14B5962D-DA71-46FA-9396-E958405B7787}" presName="Child5" presStyleLbl="node1" presStyleIdx="4" presStyleCnt="6">
        <dgm:presLayoutVars>
          <dgm:chMax val="0"/>
          <dgm:chPref val="0"/>
          <dgm:bulletEnabled val="1"/>
        </dgm:presLayoutVars>
      </dgm:prSet>
      <dgm:spPr/>
    </dgm:pt>
    <dgm:pt modelId="{D15C27B5-63A2-4668-980C-01B8355F710F}" type="pres">
      <dgm:prSet presAssocID="{7F6EAC63-B0A1-445B-93A6-C94B7C412EDF}" presName="Accent6" presStyleCnt="0"/>
      <dgm:spPr/>
    </dgm:pt>
    <dgm:pt modelId="{45B1D03E-7486-4AFC-A209-AC42B1D7661A}" type="pres">
      <dgm:prSet presAssocID="{7F6EAC63-B0A1-445B-93A6-C94B7C412EDF}" presName="Accent" presStyleLbl="bgShp" presStyleIdx="5" presStyleCnt="6"/>
      <dgm:spPr/>
    </dgm:pt>
    <dgm:pt modelId="{85E814CE-C38F-4AAF-95D8-46A93D40AD95}" type="pres">
      <dgm:prSet presAssocID="{7F6EAC63-B0A1-445B-93A6-C94B7C412EDF}" presName="Child6" presStyleLbl="node1" presStyleIdx="5" presStyleCnt="6">
        <dgm:presLayoutVars>
          <dgm:chMax val="0"/>
          <dgm:chPref val="0"/>
          <dgm:bulletEnabled val="1"/>
        </dgm:presLayoutVars>
      </dgm:prSet>
      <dgm:spPr/>
    </dgm:pt>
  </dgm:ptLst>
  <dgm:cxnLst>
    <dgm:cxn modelId="{90E8A404-67A3-4098-A032-97235FF7D733}" srcId="{B92B10A6-384E-454A-B235-F118C0D451DB}" destId="{902745D3-6F4C-48E6-BDA4-9DA3DA66CD7D}" srcOrd="1" destOrd="0" parTransId="{653124A5-14BC-4564-B384-0FAF4BCAC250}" sibTransId="{773CF2D2-613B-4EF8-A5E0-8EC5DF81059D}"/>
    <dgm:cxn modelId="{E9CB6809-03B8-4A57-A609-22DF853FD04F}" type="presOf" srcId="{AAA7DA03-1DB2-4F27-B6B0-56D8C6A57438}" destId="{F7470CFB-14CD-4202-A722-A1DD3B109ABC}" srcOrd="0" destOrd="0" presId="urn:microsoft.com/office/officeart/2011/layout/HexagonRadial"/>
    <dgm:cxn modelId="{B9D6BA1A-EFB8-4BFC-958B-1A4DB6F29AAE}" type="presOf" srcId="{14B5962D-DA71-46FA-9396-E958405B7787}" destId="{933F5EAD-54FE-4948-ABCF-F3C0C0F7E9AD}" srcOrd="0" destOrd="0" presId="urn:microsoft.com/office/officeart/2011/layout/HexagonRadial"/>
    <dgm:cxn modelId="{A09ED11C-A739-44FC-B3DA-937678AB494A}" srcId="{B92B10A6-384E-454A-B235-F118C0D451DB}" destId="{453CE323-3775-4D02-8BA2-B1AE8A237263}" srcOrd="6" destOrd="0" parTransId="{BDF32DA6-8627-4440-80D5-97E6A2A6B807}" sibTransId="{F81C6D69-777C-40AA-80F2-A090F51AC10D}"/>
    <dgm:cxn modelId="{C5DC9732-8EAE-404F-BD01-D0F807B15E80}" srcId="{B92B10A6-384E-454A-B235-F118C0D451DB}" destId="{11F758BD-981F-45FD-8348-37673FEFC50E}" srcOrd="3" destOrd="0" parTransId="{0E1849EB-4CF2-4C35-A34C-636B92E915A2}" sibTransId="{34264800-4597-42C7-9B5B-198F44E2AA0B}"/>
    <dgm:cxn modelId="{9921003C-0FA8-4FC9-B5AB-8BCC67670329}" srcId="{BB2CDF0D-7FC5-45EA-A94D-877E9D0922DA}" destId="{8C84FE4F-A755-434F-B6DA-BF70A1C816D1}" srcOrd="2" destOrd="0" parTransId="{540E628D-14D4-4A5C-9E49-C75BB4F3A76D}" sibTransId="{4E4495B5-A275-4C74-A11A-A14D37128E7A}"/>
    <dgm:cxn modelId="{774CD15B-99A8-4AAC-8131-C4FAC2A949B5}" type="presOf" srcId="{BB2CDF0D-7FC5-45EA-A94D-877E9D0922DA}" destId="{00E4015F-647B-4F39-BC26-E893185CCD1B}" srcOrd="0" destOrd="0" presId="urn:microsoft.com/office/officeart/2011/layout/HexagonRadial"/>
    <dgm:cxn modelId="{0DAFFF42-C698-4213-A338-2A0FE28D9ED8}" type="presOf" srcId="{B92B10A6-384E-454A-B235-F118C0D451DB}" destId="{43C65B57-EFED-47B6-94A5-52839C911DFF}" srcOrd="0" destOrd="0" presId="urn:microsoft.com/office/officeart/2011/layout/HexagonRadial"/>
    <dgm:cxn modelId="{A8DD5369-CACE-4533-A06C-26B1A8AD879C}" srcId="{BB2CDF0D-7FC5-45EA-A94D-877E9D0922DA}" destId="{1F987DC6-F4E3-4996-B7C8-AC3342646E88}" srcOrd="1" destOrd="0" parTransId="{9F4D85B4-EF92-4B79-B3B0-9323F2FED578}" sibTransId="{75B4C58F-431A-4433-9A7D-AF3A3B9385DE}"/>
    <dgm:cxn modelId="{B3CD1F6D-254D-4D99-9F19-2245F8C1F239}" srcId="{BB2CDF0D-7FC5-45EA-A94D-877E9D0922DA}" destId="{B92B10A6-384E-454A-B235-F118C0D451DB}" srcOrd="0" destOrd="0" parTransId="{9D46F3D6-BEAA-4590-BF86-70ECB3B16813}" sibTransId="{71A3B18B-922F-4B92-96A7-DCE4EE24FFFD}"/>
    <dgm:cxn modelId="{2522E771-FE73-4D26-B8AC-45D1C01AE0F7}" srcId="{B92B10A6-384E-454A-B235-F118C0D451DB}" destId="{24269903-ADCD-4195-8D78-438A80B6F0CA}" srcOrd="2" destOrd="0" parTransId="{A5437E5D-7EF2-4483-A3E8-CC63DF70EEA6}" sibTransId="{BB8FFDF6-D5D7-4CBF-9DC4-FFC1856BF4AA}"/>
    <dgm:cxn modelId="{D3369199-FD75-46F5-BF26-2E54A4250723}" type="presOf" srcId="{7F6EAC63-B0A1-445B-93A6-C94B7C412EDF}" destId="{85E814CE-C38F-4AAF-95D8-46A93D40AD95}" srcOrd="0" destOrd="0" presId="urn:microsoft.com/office/officeart/2011/layout/HexagonRadial"/>
    <dgm:cxn modelId="{DA51FDA0-9304-4148-BAF8-97E87B35C392}" srcId="{B92B10A6-384E-454A-B235-F118C0D451DB}" destId="{AAA7DA03-1DB2-4F27-B6B0-56D8C6A57438}" srcOrd="0" destOrd="0" parTransId="{1C324964-0236-4715-9A52-8DE3D640A6FC}" sibTransId="{06F0B4FD-1595-4980-8B29-1E2A730F8272}"/>
    <dgm:cxn modelId="{D0676DC4-C094-4666-AE26-EF7644923D6F}" srcId="{B92B10A6-384E-454A-B235-F118C0D451DB}" destId="{14B5962D-DA71-46FA-9396-E958405B7787}" srcOrd="4" destOrd="0" parTransId="{B98A8FD3-D33E-4366-819F-99BAB3C17784}" sibTransId="{3085D479-738C-4D42-A4DD-4EDCA163C7C2}"/>
    <dgm:cxn modelId="{022D26CB-68C7-44A9-9109-22F300F53CF0}" srcId="{B92B10A6-384E-454A-B235-F118C0D451DB}" destId="{7F6EAC63-B0A1-445B-93A6-C94B7C412EDF}" srcOrd="5" destOrd="0" parTransId="{440605DB-BFC9-4969-8BBF-D5CBB0DEDD5A}" sibTransId="{E17B4738-0FE8-4F85-9391-D3913CC63E45}"/>
    <dgm:cxn modelId="{4A1461E8-38DB-4364-B29B-97291AE9D089}" type="presOf" srcId="{902745D3-6F4C-48E6-BDA4-9DA3DA66CD7D}" destId="{245ED159-91CE-45E3-8407-B22E271B3016}" srcOrd="0" destOrd="0" presId="urn:microsoft.com/office/officeart/2011/layout/HexagonRadial"/>
    <dgm:cxn modelId="{ABE917F9-9D20-44BE-89F8-20ED8D982833}" type="presOf" srcId="{11F758BD-981F-45FD-8348-37673FEFC50E}" destId="{54BE2882-4174-4B63-B3DE-574F59FF0008}" srcOrd="0" destOrd="0" presId="urn:microsoft.com/office/officeart/2011/layout/HexagonRadial"/>
    <dgm:cxn modelId="{F64A7BFF-49E4-4126-A822-D8F798BCCA79}" type="presOf" srcId="{24269903-ADCD-4195-8D78-438A80B6F0CA}" destId="{FEBF7D04-788B-4F4D-9BBA-8FFB710D04BC}" srcOrd="0" destOrd="0" presId="urn:microsoft.com/office/officeart/2011/layout/HexagonRadial"/>
    <dgm:cxn modelId="{D5534E17-849B-4796-BD8F-2B21902875E1}" type="presParOf" srcId="{00E4015F-647B-4F39-BC26-E893185CCD1B}" destId="{43C65B57-EFED-47B6-94A5-52839C911DFF}" srcOrd="0" destOrd="0" presId="urn:microsoft.com/office/officeart/2011/layout/HexagonRadial"/>
    <dgm:cxn modelId="{C1F2650E-5EC1-4BF6-97A6-EF3CD6547810}" type="presParOf" srcId="{00E4015F-647B-4F39-BC26-E893185CCD1B}" destId="{72E67C3A-8AA5-438A-8DFA-7E23E9ED602C}" srcOrd="1" destOrd="0" presId="urn:microsoft.com/office/officeart/2011/layout/HexagonRadial"/>
    <dgm:cxn modelId="{03DA12F6-19BA-4EB1-824D-472E2EED7A47}" type="presParOf" srcId="{72E67C3A-8AA5-438A-8DFA-7E23E9ED602C}" destId="{5E5ECD70-8D0E-47A9-9AB9-BEB09F283610}" srcOrd="0" destOrd="0" presId="urn:microsoft.com/office/officeart/2011/layout/HexagonRadial"/>
    <dgm:cxn modelId="{1AE59DA8-DD40-42F3-A9D7-7871C93616A3}" type="presParOf" srcId="{00E4015F-647B-4F39-BC26-E893185CCD1B}" destId="{F7470CFB-14CD-4202-A722-A1DD3B109ABC}" srcOrd="2" destOrd="0" presId="urn:microsoft.com/office/officeart/2011/layout/HexagonRadial"/>
    <dgm:cxn modelId="{D31ED180-5EBB-43B1-9E15-CA6342C0E0B6}" type="presParOf" srcId="{00E4015F-647B-4F39-BC26-E893185CCD1B}" destId="{89A5C773-7DC4-4E81-9BBA-D6F2097FA7EC}" srcOrd="3" destOrd="0" presId="urn:microsoft.com/office/officeart/2011/layout/HexagonRadial"/>
    <dgm:cxn modelId="{47BECB83-AF52-41DA-95EF-331A071AA198}" type="presParOf" srcId="{89A5C773-7DC4-4E81-9BBA-D6F2097FA7EC}" destId="{BA5C6907-37CB-475B-B77B-2BA1943D9FDE}" srcOrd="0" destOrd="0" presId="urn:microsoft.com/office/officeart/2011/layout/HexagonRadial"/>
    <dgm:cxn modelId="{04CDEE9F-FA13-476F-BB66-F0AB33EDBB67}" type="presParOf" srcId="{00E4015F-647B-4F39-BC26-E893185CCD1B}" destId="{245ED159-91CE-45E3-8407-B22E271B3016}" srcOrd="4" destOrd="0" presId="urn:microsoft.com/office/officeart/2011/layout/HexagonRadial"/>
    <dgm:cxn modelId="{655AD817-7D76-4848-BCB9-4D0EE9616DA3}" type="presParOf" srcId="{00E4015F-647B-4F39-BC26-E893185CCD1B}" destId="{028500D4-8F07-49D2-AF39-69C1CBBF7F00}" srcOrd="5" destOrd="0" presId="urn:microsoft.com/office/officeart/2011/layout/HexagonRadial"/>
    <dgm:cxn modelId="{8D5F9766-09BF-4125-809E-A337DACAF672}" type="presParOf" srcId="{028500D4-8F07-49D2-AF39-69C1CBBF7F00}" destId="{AD52D46D-9D75-471F-B5E6-2DCE319864CF}" srcOrd="0" destOrd="0" presId="urn:microsoft.com/office/officeart/2011/layout/HexagonRadial"/>
    <dgm:cxn modelId="{6CAED4DA-AB8A-4B56-9953-4287DEF7FC8D}" type="presParOf" srcId="{00E4015F-647B-4F39-BC26-E893185CCD1B}" destId="{FEBF7D04-788B-4F4D-9BBA-8FFB710D04BC}" srcOrd="6" destOrd="0" presId="urn:microsoft.com/office/officeart/2011/layout/HexagonRadial"/>
    <dgm:cxn modelId="{659DF2A1-8B81-44B0-B95D-25E16D41F1DB}" type="presParOf" srcId="{00E4015F-647B-4F39-BC26-E893185CCD1B}" destId="{D3011B28-7892-4736-A876-D0E50EF6E3A1}" srcOrd="7" destOrd="0" presId="urn:microsoft.com/office/officeart/2011/layout/HexagonRadial"/>
    <dgm:cxn modelId="{246B02FB-35AF-43D0-94FA-E7065F51DC64}" type="presParOf" srcId="{D3011B28-7892-4736-A876-D0E50EF6E3A1}" destId="{A5210F32-1E0C-45DD-9502-B34811145319}" srcOrd="0" destOrd="0" presId="urn:microsoft.com/office/officeart/2011/layout/HexagonRadial"/>
    <dgm:cxn modelId="{14B24033-0203-4C11-B4B0-07E712401BC0}" type="presParOf" srcId="{00E4015F-647B-4F39-BC26-E893185CCD1B}" destId="{54BE2882-4174-4B63-B3DE-574F59FF0008}" srcOrd="8" destOrd="0" presId="urn:microsoft.com/office/officeart/2011/layout/HexagonRadial"/>
    <dgm:cxn modelId="{A40DDE9D-33BB-4D05-B2CC-568344DBCB46}" type="presParOf" srcId="{00E4015F-647B-4F39-BC26-E893185CCD1B}" destId="{FF1C4E82-C2D1-4CDC-9A17-09A02BD0B650}" srcOrd="9" destOrd="0" presId="urn:microsoft.com/office/officeart/2011/layout/HexagonRadial"/>
    <dgm:cxn modelId="{A173022B-FED0-4DA6-99D4-CB322E613500}" type="presParOf" srcId="{FF1C4E82-C2D1-4CDC-9A17-09A02BD0B650}" destId="{0D3579A8-22A1-47EA-8FD1-2AE1280A8A1C}" srcOrd="0" destOrd="0" presId="urn:microsoft.com/office/officeart/2011/layout/HexagonRadial"/>
    <dgm:cxn modelId="{82ECADD3-5064-485E-AFDF-479C49B80BD7}" type="presParOf" srcId="{00E4015F-647B-4F39-BC26-E893185CCD1B}" destId="{933F5EAD-54FE-4948-ABCF-F3C0C0F7E9AD}" srcOrd="10" destOrd="0" presId="urn:microsoft.com/office/officeart/2011/layout/HexagonRadial"/>
    <dgm:cxn modelId="{A714EF22-7C9D-4D08-A2C4-184909E7CFD4}" type="presParOf" srcId="{00E4015F-647B-4F39-BC26-E893185CCD1B}" destId="{D15C27B5-63A2-4668-980C-01B8355F710F}" srcOrd="11" destOrd="0" presId="urn:microsoft.com/office/officeart/2011/layout/HexagonRadial"/>
    <dgm:cxn modelId="{F3C721DC-B2CF-42F4-A397-A395A4447266}" type="presParOf" srcId="{D15C27B5-63A2-4668-980C-01B8355F710F}" destId="{45B1D03E-7486-4AFC-A209-AC42B1D7661A}" srcOrd="0" destOrd="0" presId="urn:microsoft.com/office/officeart/2011/layout/HexagonRadial"/>
    <dgm:cxn modelId="{DCE95D97-AF80-4C96-81D2-C7840B8B42C7}" type="presParOf" srcId="{00E4015F-647B-4F39-BC26-E893185CCD1B}" destId="{85E814CE-C38F-4AAF-95D8-46A93D40AD9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743491-4F83-41F7-B23F-C8E61AA1BF51}" type="doc">
      <dgm:prSet loTypeId="urn:microsoft.com/office/officeart/2005/8/layout/pyramid1" loCatId="pyramid" qsTypeId="urn:microsoft.com/office/officeart/2005/8/quickstyle/simple1" qsCatId="simple" csTypeId="urn:microsoft.com/office/officeart/2005/8/colors/accent6_5" csCatId="accent6" phldr="1"/>
      <dgm:spPr/>
    </dgm:pt>
    <dgm:pt modelId="{D616F36D-ACC6-46AD-8D50-E2EC4BD20F78}">
      <dgm:prSet phldrT="[Text]" custT="1"/>
      <dgm:spPr>
        <a:solidFill>
          <a:srgbClr val="91B85C"/>
        </a:solidFill>
      </dgm:spPr>
      <dgm:t>
        <a:bodyPr/>
        <a:lstStyle/>
        <a:p>
          <a:r>
            <a:rPr lang="lv-LV" sz="2000">
              <a:latin typeface="Verdana" panose="020B0604030504040204" pitchFamily="34" charset="0"/>
              <a:ea typeface="Verdana" panose="020B0604030504040204" pitchFamily="34" charset="0"/>
            </a:rPr>
            <a:t>Lasītprasme</a:t>
          </a:r>
          <a:endParaRPr lang="en-US" sz="2000" dirty="0">
            <a:latin typeface="Verdana" panose="020B0604030504040204" pitchFamily="34" charset="0"/>
            <a:ea typeface="Verdana" panose="020B0604030504040204" pitchFamily="34" charset="0"/>
          </a:endParaRPr>
        </a:p>
      </dgm:t>
    </dgm:pt>
    <dgm:pt modelId="{6D8BAA2B-CA0A-4E85-860F-01B8268FA6BD}" type="parTrans" cxnId="{68CEFF22-FCF8-4B62-9C48-B5C515039F7F}">
      <dgm:prSet/>
      <dgm:spPr/>
      <dgm:t>
        <a:bodyPr/>
        <a:lstStyle/>
        <a:p>
          <a:endParaRPr lang="en-US" sz="2000">
            <a:latin typeface="Verdana" panose="020B0604030504040204" pitchFamily="34" charset="0"/>
            <a:ea typeface="Verdana" panose="020B0604030504040204" pitchFamily="34" charset="0"/>
          </a:endParaRPr>
        </a:p>
      </dgm:t>
    </dgm:pt>
    <dgm:pt modelId="{1EBBF6F8-AFA8-4510-AFA0-80DBEB7EC70C}" type="sibTrans" cxnId="{68CEFF22-FCF8-4B62-9C48-B5C515039F7F}">
      <dgm:prSet/>
      <dgm:spPr/>
      <dgm:t>
        <a:bodyPr/>
        <a:lstStyle/>
        <a:p>
          <a:endParaRPr lang="en-US" sz="2000">
            <a:latin typeface="Verdana" panose="020B0604030504040204" pitchFamily="34" charset="0"/>
            <a:ea typeface="Verdana" panose="020B0604030504040204" pitchFamily="34" charset="0"/>
          </a:endParaRPr>
        </a:p>
      </dgm:t>
    </dgm:pt>
    <dgm:pt modelId="{9081C93A-C32A-4EDF-8916-F5583894170B}">
      <dgm:prSet phldrT="[Text]" custT="1"/>
      <dgm:spPr>
        <a:solidFill>
          <a:srgbClr val="759D3F"/>
        </a:solidFill>
      </dgm:spPr>
      <dgm:t>
        <a:bodyPr/>
        <a:lstStyle/>
        <a:p>
          <a:r>
            <a:rPr lang="lv-LV" sz="2000" dirty="0">
              <a:latin typeface="Verdana" panose="020B0604030504040204" pitchFamily="34" charset="0"/>
              <a:ea typeface="Verdana" panose="020B0604030504040204" pitchFamily="34" charset="0"/>
            </a:rPr>
            <a:t>Pieredze</a:t>
          </a:r>
          <a:endParaRPr lang="en-US" sz="2000" dirty="0">
            <a:latin typeface="Verdana" panose="020B0604030504040204" pitchFamily="34" charset="0"/>
            <a:ea typeface="Verdana" panose="020B0604030504040204" pitchFamily="34" charset="0"/>
          </a:endParaRPr>
        </a:p>
      </dgm:t>
    </dgm:pt>
    <dgm:pt modelId="{5316B65B-DE85-4FCC-A48C-A9B13DA309B6}" type="parTrans" cxnId="{08D6BDCE-DDE1-4034-82C7-8A9D5680355A}">
      <dgm:prSet/>
      <dgm:spPr/>
      <dgm:t>
        <a:bodyPr/>
        <a:lstStyle/>
        <a:p>
          <a:endParaRPr lang="en-US"/>
        </a:p>
      </dgm:t>
    </dgm:pt>
    <dgm:pt modelId="{C7FB0FFF-68AF-42D0-8910-2D392C4C86E8}" type="sibTrans" cxnId="{08D6BDCE-DDE1-4034-82C7-8A9D5680355A}">
      <dgm:prSet/>
      <dgm:spPr/>
      <dgm:t>
        <a:bodyPr/>
        <a:lstStyle/>
        <a:p>
          <a:endParaRPr lang="en-US"/>
        </a:p>
      </dgm:t>
    </dgm:pt>
    <dgm:pt modelId="{8869A1BC-2BA0-46FD-89EF-86DD7185C896}">
      <dgm:prSet phldrT="[Text]" custT="1"/>
      <dgm:spPr>
        <a:solidFill>
          <a:srgbClr val="9DB76D"/>
        </a:solidFill>
      </dgm:spPr>
      <dgm:t>
        <a:bodyPr/>
        <a:lstStyle/>
        <a:p>
          <a:r>
            <a:rPr lang="lv-LV" sz="2000" dirty="0">
              <a:latin typeface="Verdana" panose="020B0604030504040204" pitchFamily="34" charset="0"/>
              <a:ea typeface="Verdana" panose="020B0604030504040204" pitchFamily="34" charset="0"/>
            </a:rPr>
            <a:t> Domāšanas prasmes (analīze un sintēze)</a:t>
          </a:r>
          <a:endParaRPr lang="en-US" sz="2000" dirty="0">
            <a:latin typeface="Verdana" panose="020B0604030504040204" pitchFamily="34" charset="0"/>
            <a:ea typeface="Verdana" panose="020B0604030504040204" pitchFamily="34" charset="0"/>
          </a:endParaRPr>
        </a:p>
      </dgm:t>
    </dgm:pt>
    <dgm:pt modelId="{3B7FFE10-06E8-4D7E-ABF5-21FBCE729654}" type="parTrans" cxnId="{E8B7A0F1-47D8-4949-8C6E-060BA18054A3}">
      <dgm:prSet/>
      <dgm:spPr/>
      <dgm:t>
        <a:bodyPr/>
        <a:lstStyle/>
        <a:p>
          <a:endParaRPr lang="en-US"/>
        </a:p>
      </dgm:t>
    </dgm:pt>
    <dgm:pt modelId="{D16F9E9D-2E48-4983-877D-5B1D3F38A593}" type="sibTrans" cxnId="{E8B7A0F1-47D8-4949-8C6E-060BA18054A3}">
      <dgm:prSet/>
      <dgm:spPr/>
      <dgm:t>
        <a:bodyPr/>
        <a:lstStyle/>
        <a:p>
          <a:endParaRPr lang="en-US"/>
        </a:p>
      </dgm:t>
    </dgm:pt>
    <dgm:pt modelId="{8E87FDD5-3D81-410C-A489-B1465ED7FF17}">
      <dgm:prSet phldrT="[Text]" custT="1"/>
      <dgm:spPr>
        <a:solidFill>
          <a:srgbClr val="BBCC9C"/>
        </a:solidFill>
      </dgm:spPr>
      <dgm:t>
        <a:bodyPr/>
        <a:lstStyle/>
        <a:p>
          <a:r>
            <a:rPr lang="lv-LV" sz="2000" dirty="0">
              <a:latin typeface="Verdana" panose="020B0604030504040204" pitchFamily="34" charset="0"/>
              <a:ea typeface="Verdana" panose="020B0604030504040204" pitchFamily="34" charset="0"/>
            </a:rPr>
            <a:t>Zināšanas</a:t>
          </a:r>
          <a:endParaRPr lang="en-US" sz="2000" dirty="0">
            <a:latin typeface="Verdana" panose="020B0604030504040204" pitchFamily="34" charset="0"/>
            <a:ea typeface="Verdana" panose="020B0604030504040204" pitchFamily="34" charset="0"/>
          </a:endParaRPr>
        </a:p>
      </dgm:t>
    </dgm:pt>
    <dgm:pt modelId="{A40A6BB3-21F1-43E3-8CEE-1BE8F6B734DE}" type="parTrans" cxnId="{FE948395-B339-4AD9-A7C4-4C005750EB1D}">
      <dgm:prSet/>
      <dgm:spPr/>
      <dgm:t>
        <a:bodyPr/>
        <a:lstStyle/>
        <a:p>
          <a:endParaRPr lang="en-US"/>
        </a:p>
      </dgm:t>
    </dgm:pt>
    <dgm:pt modelId="{A4FAA494-9D10-427E-970C-BC0D986EAD16}" type="sibTrans" cxnId="{FE948395-B339-4AD9-A7C4-4C005750EB1D}">
      <dgm:prSet/>
      <dgm:spPr/>
      <dgm:t>
        <a:bodyPr/>
        <a:lstStyle/>
        <a:p>
          <a:endParaRPr lang="en-US"/>
        </a:p>
      </dgm:t>
    </dgm:pt>
    <dgm:pt modelId="{C2049D66-0F05-466F-BD19-E77E25837FEE}" type="pres">
      <dgm:prSet presAssocID="{5E743491-4F83-41F7-B23F-C8E61AA1BF51}" presName="Name0" presStyleCnt="0">
        <dgm:presLayoutVars>
          <dgm:dir/>
          <dgm:animLvl val="lvl"/>
          <dgm:resizeHandles val="exact"/>
        </dgm:presLayoutVars>
      </dgm:prSet>
      <dgm:spPr/>
    </dgm:pt>
    <dgm:pt modelId="{7D3899EE-D761-4F42-922E-F12D6830A63A}" type="pres">
      <dgm:prSet presAssocID="{9081C93A-C32A-4EDF-8916-F5583894170B}" presName="Name8" presStyleCnt="0"/>
      <dgm:spPr/>
    </dgm:pt>
    <dgm:pt modelId="{5A422AAF-4829-406A-B965-AF17EA3962FA}" type="pres">
      <dgm:prSet presAssocID="{9081C93A-C32A-4EDF-8916-F5583894170B}" presName="level" presStyleLbl="node1" presStyleIdx="0" presStyleCnt="4">
        <dgm:presLayoutVars>
          <dgm:chMax val="1"/>
          <dgm:bulletEnabled val="1"/>
        </dgm:presLayoutVars>
      </dgm:prSet>
      <dgm:spPr/>
    </dgm:pt>
    <dgm:pt modelId="{D1ED04BE-D9FD-427D-820B-135CE38BF386}" type="pres">
      <dgm:prSet presAssocID="{9081C93A-C32A-4EDF-8916-F5583894170B}" presName="levelTx" presStyleLbl="revTx" presStyleIdx="0" presStyleCnt="0">
        <dgm:presLayoutVars>
          <dgm:chMax val="1"/>
          <dgm:bulletEnabled val="1"/>
        </dgm:presLayoutVars>
      </dgm:prSet>
      <dgm:spPr/>
    </dgm:pt>
    <dgm:pt modelId="{698B6389-B70C-4434-9FAB-41CE85A9A29F}" type="pres">
      <dgm:prSet presAssocID="{D616F36D-ACC6-46AD-8D50-E2EC4BD20F78}" presName="Name8" presStyleCnt="0"/>
      <dgm:spPr/>
    </dgm:pt>
    <dgm:pt modelId="{1D4C90D6-719B-4735-AB7E-BAE5F632DF86}" type="pres">
      <dgm:prSet presAssocID="{D616F36D-ACC6-46AD-8D50-E2EC4BD20F78}" presName="level" presStyleLbl="node1" presStyleIdx="1" presStyleCnt="4">
        <dgm:presLayoutVars>
          <dgm:chMax val="1"/>
          <dgm:bulletEnabled val="1"/>
        </dgm:presLayoutVars>
      </dgm:prSet>
      <dgm:spPr/>
    </dgm:pt>
    <dgm:pt modelId="{0A89CF32-D887-4287-8D6A-A1C7E724F830}" type="pres">
      <dgm:prSet presAssocID="{D616F36D-ACC6-46AD-8D50-E2EC4BD20F78}" presName="levelTx" presStyleLbl="revTx" presStyleIdx="0" presStyleCnt="0">
        <dgm:presLayoutVars>
          <dgm:chMax val="1"/>
          <dgm:bulletEnabled val="1"/>
        </dgm:presLayoutVars>
      </dgm:prSet>
      <dgm:spPr/>
    </dgm:pt>
    <dgm:pt modelId="{74AF6141-2CEC-4FCA-8BE2-A15F0E0820EE}" type="pres">
      <dgm:prSet presAssocID="{8869A1BC-2BA0-46FD-89EF-86DD7185C896}" presName="Name8" presStyleCnt="0"/>
      <dgm:spPr/>
    </dgm:pt>
    <dgm:pt modelId="{5B275F82-AB4E-48FD-A1A6-7EAD8F53DEDB}" type="pres">
      <dgm:prSet presAssocID="{8869A1BC-2BA0-46FD-89EF-86DD7185C896}" presName="level" presStyleLbl="node1" presStyleIdx="2" presStyleCnt="4">
        <dgm:presLayoutVars>
          <dgm:chMax val="1"/>
          <dgm:bulletEnabled val="1"/>
        </dgm:presLayoutVars>
      </dgm:prSet>
      <dgm:spPr/>
    </dgm:pt>
    <dgm:pt modelId="{E5699FA3-8D61-4FCB-A42F-AD42200C04E5}" type="pres">
      <dgm:prSet presAssocID="{8869A1BC-2BA0-46FD-89EF-86DD7185C896}" presName="levelTx" presStyleLbl="revTx" presStyleIdx="0" presStyleCnt="0">
        <dgm:presLayoutVars>
          <dgm:chMax val="1"/>
          <dgm:bulletEnabled val="1"/>
        </dgm:presLayoutVars>
      </dgm:prSet>
      <dgm:spPr/>
    </dgm:pt>
    <dgm:pt modelId="{44AFBCB8-18CF-48F6-BCD7-F8B1A5A8366A}" type="pres">
      <dgm:prSet presAssocID="{8E87FDD5-3D81-410C-A489-B1465ED7FF17}" presName="Name8" presStyleCnt="0"/>
      <dgm:spPr/>
    </dgm:pt>
    <dgm:pt modelId="{0EF28040-BCE6-4CB9-9DF2-53C4EB536783}" type="pres">
      <dgm:prSet presAssocID="{8E87FDD5-3D81-410C-A489-B1465ED7FF17}" presName="level" presStyleLbl="node1" presStyleIdx="3" presStyleCnt="4">
        <dgm:presLayoutVars>
          <dgm:chMax val="1"/>
          <dgm:bulletEnabled val="1"/>
        </dgm:presLayoutVars>
      </dgm:prSet>
      <dgm:spPr/>
    </dgm:pt>
    <dgm:pt modelId="{A4693488-E5FD-4EBF-B800-16B39CE0FE80}" type="pres">
      <dgm:prSet presAssocID="{8E87FDD5-3D81-410C-A489-B1465ED7FF17}" presName="levelTx" presStyleLbl="revTx" presStyleIdx="0" presStyleCnt="0">
        <dgm:presLayoutVars>
          <dgm:chMax val="1"/>
          <dgm:bulletEnabled val="1"/>
        </dgm:presLayoutVars>
      </dgm:prSet>
      <dgm:spPr/>
    </dgm:pt>
  </dgm:ptLst>
  <dgm:cxnLst>
    <dgm:cxn modelId="{68CEFF22-FCF8-4B62-9C48-B5C515039F7F}" srcId="{5E743491-4F83-41F7-B23F-C8E61AA1BF51}" destId="{D616F36D-ACC6-46AD-8D50-E2EC4BD20F78}" srcOrd="1" destOrd="0" parTransId="{6D8BAA2B-CA0A-4E85-860F-01B8268FA6BD}" sibTransId="{1EBBF6F8-AFA8-4510-AFA0-80DBEB7EC70C}"/>
    <dgm:cxn modelId="{44EF092D-BA1D-42CA-9D8D-F304869346CA}" type="presOf" srcId="{8869A1BC-2BA0-46FD-89EF-86DD7185C896}" destId="{5B275F82-AB4E-48FD-A1A6-7EAD8F53DEDB}" srcOrd="0" destOrd="0" presId="urn:microsoft.com/office/officeart/2005/8/layout/pyramid1"/>
    <dgm:cxn modelId="{8A614485-7EA8-4CDA-ABEB-F33491D25BF7}" type="presOf" srcId="{8869A1BC-2BA0-46FD-89EF-86DD7185C896}" destId="{E5699FA3-8D61-4FCB-A42F-AD42200C04E5}" srcOrd="1" destOrd="0" presId="urn:microsoft.com/office/officeart/2005/8/layout/pyramid1"/>
    <dgm:cxn modelId="{FE948395-B339-4AD9-A7C4-4C005750EB1D}" srcId="{5E743491-4F83-41F7-B23F-C8E61AA1BF51}" destId="{8E87FDD5-3D81-410C-A489-B1465ED7FF17}" srcOrd="3" destOrd="0" parTransId="{A40A6BB3-21F1-43E3-8CEE-1BE8F6B734DE}" sibTransId="{A4FAA494-9D10-427E-970C-BC0D986EAD16}"/>
    <dgm:cxn modelId="{0C5DF0B2-2381-4464-9978-1D797DDF8BBA}" type="presOf" srcId="{9081C93A-C32A-4EDF-8916-F5583894170B}" destId="{5A422AAF-4829-406A-B965-AF17EA3962FA}" srcOrd="0" destOrd="0" presId="urn:microsoft.com/office/officeart/2005/8/layout/pyramid1"/>
    <dgm:cxn modelId="{18FE8FBC-D3B3-4507-B026-1888F0EF8769}" type="presOf" srcId="{8E87FDD5-3D81-410C-A489-B1465ED7FF17}" destId="{A4693488-E5FD-4EBF-B800-16B39CE0FE80}" srcOrd="1" destOrd="0" presId="urn:microsoft.com/office/officeart/2005/8/layout/pyramid1"/>
    <dgm:cxn modelId="{08D6BDCE-DDE1-4034-82C7-8A9D5680355A}" srcId="{5E743491-4F83-41F7-B23F-C8E61AA1BF51}" destId="{9081C93A-C32A-4EDF-8916-F5583894170B}" srcOrd="0" destOrd="0" parTransId="{5316B65B-DE85-4FCC-A48C-A9B13DA309B6}" sibTransId="{C7FB0FFF-68AF-42D0-8910-2D392C4C86E8}"/>
    <dgm:cxn modelId="{798634E4-40FF-46E1-A514-446258A3C946}" type="presOf" srcId="{5E743491-4F83-41F7-B23F-C8E61AA1BF51}" destId="{C2049D66-0F05-466F-BD19-E77E25837FEE}" srcOrd="0" destOrd="0" presId="urn:microsoft.com/office/officeart/2005/8/layout/pyramid1"/>
    <dgm:cxn modelId="{84CC59E4-FCBB-40DD-848F-A58D6D04EAB1}" type="presOf" srcId="{D616F36D-ACC6-46AD-8D50-E2EC4BD20F78}" destId="{1D4C90D6-719B-4735-AB7E-BAE5F632DF86}" srcOrd="0" destOrd="0" presId="urn:microsoft.com/office/officeart/2005/8/layout/pyramid1"/>
    <dgm:cxn modelId="{36AD1AE5-C376-4984-AC10-23F64A6F9A4B}" type="presOf" srcId="{D616F36D-ACC6-46AD-8D50-E2EC4BD20F78}" destId="{0A89CF32-D887-4287-8D6A-A1C7E724F830}" srcOrd="1" destOrd="0" presId="urn:microsoft.com/office/officeart/2005/8/layout/pyramid1"/>
    <dgm:cxn modelId="{05AECEE7-EFD1-465A-BFBF-BFF07FE7D6C2}" type="presOf" srcId="{9081C93A-C32A-4EDF-8916-F5583894170B}" destId="{D1ED04BE-D9FD-427D-820B-135CE38BF386}" srcOrd="1" destOrd="0" presId="urn:microsoft.com/office/officeart/2005/8/layout/pyramid1"/>
    <dgm:cxn modelId="{B7153FEA-57F1-47D1-BACD-DD2A12561085}" type="presOf" srcId="{8E87FDD5-3D81-410C-A489-B1465ED7FF17}" destId="{0EF28040-BCE6-4CB9-9DF2-53C4EB536783}" srcOrd="0" destOrd="0" presId="urn:microsoft.com/office/officeart/2005/8/layout/pyramid1"/>
    <dgm:cxn modelId="{E8B7A0F1-47D8-4949-8C6E-060BA18054A3}" srcId="{5E743491-4F83-41F7-B23F-C8E61AA1BF51}" destId="{8869A1BC-2BA0-46FD-89EF-86DD7185C896}" srcOrd="2" destOrd="0" parTransId="{3B7FFE10-06E8-4D7E-ABF5-21FBCE729654}" sibTransId="{D16F9E9D-2E48-4983-877D-5B1D3F38A593}"/>
    <dgm:cxn modelId="{2588707B-3F4F-4CB2-9057-727F86EC451F}" type="presParOf" srcId="{C2049D66-0F05-466F-BD19-E77E25837FEE}" destId="{7D3899EE-D761-4F42-922E-F12D6830A63A}" srcOrd="0" destOrd="0" presId="urn:microsoft.com/office/officeart/2005/8/layout/pyramid1"/>
    <dgm:cxn modelId="{0ED4E1EE-5E91-4744-884F-BB187D910950}" type="presParOf" srcId="{7D3899EE-D761-4F42-922E-F12D6830A63A}" destId="{5A422AAF-4829-406A-B965-AF17EA3962FA}" srcOrd="0" destOrd="0" presId="urn:microsoft.com/office/officeart/2005/8/layout/pyramid1"/>
    <dgm:cxn modelId="{2ED319B9-8991-45E5-A637-25CCCD2C0BA8}" type="presParOf" srcId="{7D3899EE-D761-4F42-922E-F12D6830A63A}" destId="{D1ED04BE-D9FD-427D-820B-135CE38BF386}" srcOrd="1" destOrd="0" presId="urn:microsoft.com/office/officeart/2005/8/layout/pyramid1"/>
    <dgm:cxn modelId="{657780BA-8D55-41C0-B973-C4E1C850BAC6}" type="presParOf" srcId="{C2049D66-0F05-466F-BD19-E77E25837FEE}" destId="{698B6389-B70C-4434-9FAB-41CE85A9A29F}" srcOrd="1" destOrd="0" presId="urn:microsoft.com/office/officeart/2005/8/layout/pyramid1"/>
    <dgm:cxn modelId="{62C74F7C-ACA4-4A6E-B377-0D7EA2D706D7}" type="presParOf" srcId="{698B6389-B70C-4434-9FAB-41CE85A9A29F}" destId="{1D4C90D6-719B-4735-AB7E-BAE5F632DF86}" srcOrd="0" destOrd="0" presId="urn:microsoft.com/office/officeart/2005/8/layout/pyramid1"/>
    <dgm:cxn modelId="{AE35D4FA-8D83-4C0D-AE5A-C9700C157C2E}" type="presParOf" srcId="{698B6389-B70C-4434-9FAB-41CE85A9A29F}" destId="{0A89CF32-D887-4287-8D6A-A1C7E724F830}" srcOrd="1" destOrd="0" presId="urn:microsoft.com/office/officeart/2005/8/layout/pyramid1"/>
    <dgm:cxn modelId="{F1461E66-4F42-4574-892B-A4EBCDDB7910}" type="presParOf" srcId="{C2049D66-0F05-466F-BD19-E77E25837FEE}" destId="{74AF6141-2CEC-4FCA-8BE2-A15F0E0820EE}" srcOrd="2" destOrd="0" presId="urn:microsoft.com/office/officeart/2005/8/layout/pyramid1"/>
    <dgm:cxn modelId="{6DA708E3-242B-4B74-B3D4-3743919CB3BB}" type="presParOf" srcId="{74AF6141-2CEC-4FCA-8BE2-A15F0E0820EE}" destId="{5B275F82-AB4E-48FD-A1A6-7EAD8F53DEDB}" srcOrd="0" destOrd="0" presId="urn:microsoft.com/office/officeart/2005/8/layout/pyramid1"/>
    <dgm:cxn modelId="{29A08803-E970-4BE0-BE0D-6CAA2F1EF62E}" type="presParOf" srcId="{74AF6141-2CEC-4FCA-8BE2-A15F0E0820EE}" destId="{E5699FA3-8D61-4FCB-A42F-AD42200C04E5}" srcOrd="1" destOrd="0" presId="urn:microsoft.com/office/officeart/2005/8/layout/pyramid1"/>
    <dgm:cxn modelId="{BA9D2304-F6A2-40BA-82CC-2C422C2F4353}" type="presParOf" srcId="{C2049D66-0F05-466F-BD19-E77E25837FEE}" destId="{44AFBCB8-18CF-48F6-BCD7-F8B1A5A8366A}" srcOrd="3" destOrd="0" presId="urn:microsoft.com/office/officeart/2005/8/layout/pyramid1"/>
    <dgm:cxn modelId="{4415796B-3761-4F8D-8962-5AB751A30AAA}" type="presParOf" srcId="{44AFBCB8-18CF-48F6-BCD7-F8B1A5A8366A}" destId="{0EF28040-BCE6-4CB9-9DF2-53C4EB536783}" srcOrd="0" destOrd="0" presId="urn:microsoft.com/office/officeart/2005/8/layout/pyramid1"/>
    <dgm:cxn modelId="{22EBBC40-8EA4-457F-A148-0DC6F5AC26D1}" type="presParOf" srcId="{44AFBCB8-18CF-48F6-BCD7-F8B1A5A8366A}" destId="{A4693488-E5FD-4EBF-B800-16B39CE0FE8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29A27CBA-C5F6-41B7-889A-308D3B4333F1}" type="doc">
      <dgm:prSet loTypeId="urn:microsoft.com/office/officeart/2005/8/layout/arrow3" loCatId="relationship" qsTypeId="urn:microsoft.com/office/officeart/2005/8/quickstyle/simple1" qsCatId="simple" csTypeId="urn:microsoft.com/office/officeart/2005/8/colors/accent3_4" csCatId="accent3" phldr="1"/>
      <dgm:spPr/>
      <dgm:t>
        <a:bodyPr/>
        <a:lstStyle/>
        <a:p>
          <a:endParaRPr lang="en-US"/>
        </a:p>
      </dgm:t>
    </dgm:pt>
    <dgm:pt modelId="{8EAC2DB4-9E82-4A6B-B9B7-70785BB4C08F}">
      <dgm:prSet phldrT="[Text]" custT="1"/>
      <dgm:spPr>
        <a:xfrm>
          <a:off x="405389" y="1873773"/>
          <a:ext cx="2216495" cy="1356870"/>
        </a:xfrm>
        <a:prstGeom prst="rect">
          <a:avLst/>
        </a:prstGeom>
        <a:noFill/>
        <a:ln>
          <a:noFill/>
        </a:ln>
        <a:effectLst/>
      </dgm:spPr>
      <dgm:t>
        <a:bodyPr/>
        <a:lstStyle/>
        <a:p>
          <a:pPr>
            <a:buNone/>
          </a:pPr>
          <a:r>
            <a:rPr lang="lv-LV"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Pamatzināšanas – izpratne par procesiem dabā</a:t>
          </a:r>
        </a:p>
        <a:p>
          <a:pPr>
            <a:buNone/>
          </a:pPr>
          <a:r>
            <a:rPr lang="lv-LV"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Domāšanas prasmes</a:t>
          </a:r>
          <a:endParaRPr lang="en-US"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296FB475-1504-4C4E-807B-320D7058161B}" type="parTrans" cxnId="{D1FC4680-77E7-49F9-8045-1E1C63EB304D}">
      <dgm:prSet/>
      <dgm:spPr/>
      <dgm:t>
        <a:bodyPr/>
        <a:lstStyle/>
        <a:p>
          <a:endParaRPr lang="en-US" sz="1600"/>
        </a:p>
      </dgm:t>
    </dgm:pt>
    <dgm:pt modelId="{CDE64B87-3B0C-45EA-8F13-FC0273FEF99B}" type="sibTrans" cxnId="{D1FC4680-77E7-49F9-8045-1E1C63EB304D}">
      <dgm:prSet/>
      <dgm:spPr/>
      <dgm:t>
        <a:bodyPr/>
        <a:lstStyle/>
        <a:p>
          <a:endParaRPr lang="en-US" sz="1600"/>
        </a:p>
      </dgm:t>
    </dgm:pt>
    <dgm:pt modelId="{5694E1F6-54DF-4D0E-B733-E8AE873E1E18}">
      <dgm:prSet phldrT="[Text]" custT="1"/>
      <dgm:spPr>
        <a:xfrm>
          <a:off x="2093951" y="0"/>
          <a:ext cx="2550221" cy="1356870"/>
        </a:xfrm>
        <a:prstGeom prst="rect">
          <a:avLst/>
        </a:prstGeom>
        <a:noFill/>
        <a:ln>
          <a:noFill/>
        </a:ln>
        <a:effectLst/>
      </dgm:spPr>
      <dgm:t>
        <a:bodyPr/>
        <a:lstStyle/>
        <a:p>
          <a:pPr>
            <a:buNone/>
          </a:pPr>
          <a:r>
            <a:rPr lang="lv-LV"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Prasme izmantot uzdevumā doto informāciju</a:t>
          </a:r>
          <a:endParaRPr lang="en-US" sz="16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42E7A612-7E21-4017-9B92-D4686F6BEF71}" type="parTrans" cxnId="{FE1C376F-748A-43C0-943C-D19DC45B0F9D}">
      <dgm:prSet/>
      <dgm:spPr/>
      <dgm:t>
        <a:bodyPr/>
        <a:lstStyle/>
        <a:p>
          <a:endParaRPr lang="en-US" sz="1600"/>
        </a:p>
      </dgm:t>
    </dgm:pt>
    <dgm:pt modelId="{285CF194-483E-4BA4-8E02-C2FC2847AA14}" type="sibTrans" cxnId="{FE1C376F-748A-43C0-943C-D19DC45B0F9D}">
      <dgm:prSet/>
      <dgm:spPr/>
      <dgm:t>
        <a:bodyPr/>
        <a:lstStyle/>
        <a:p>
          <a:endParaRPr lang="en-US" sz="1600"/>
        </a:p>
      </dgm:t>
    </dgm:pt>
    <dgm:pt modelId="{9A9CD2F5-97FE-48C5-BCCA-4FE22487C48E}" type="pres">
      <dgm:prSet presAssocID="{29A27CBA-C5F6-41B7-889A-308D3B4333F1}" presName="compositeShape" presStyleCnt="0">
        <dgm:presLayoutVars>
          <dgm:chMax val="2"/>
          <dgm:dir/>
          <dgm:resizeHandles val="exact"/>
        </dgm:presLayoutVars>
      </dgm:prSet>
      <dgm:spPr/>
    </dgm:pt>
    <dgm:pt modelId="{D20C3DEB-6332-4FF4-A63F-A5A4A6B02F23}" type="pres">
      <dgm:prSet presAssocID="{29A27CBA-C5F6-41B7-889A-308D3B4333F1}" presName="divider" presStyleLbl="fgShp" presStyleIdx="0" presStyleCnt="1"/>
      <dgm:spPr>
        <a:xfrm rot="21300000">
          <a:off x="14983" y="1337466"/>
          <a:ext cx="4852731" cy="555711"/>
        </a:xfrm>
        <a:prstGeom prst="mathMinus">
          <a:avLst/>
        </a:prstGeom>
        <a:solidFill>
          <a:srgbClr val="9BBB59">
            <a:tint val="55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77D11868-E9F8-4455-A15E-7E5BA5DD30F3}" type="pres">
      <dgm:prSet presAssocID="{5694E1F6-54DF-4D0E-B733-E8AE873E1E18}" presName="downArrow" presStyleLbl="node1" presStyleIdx="0" presStyleCnt="2"/>
      <dgm:spPr>
        <a:xfrm>
          <a:off x="585923" y="161532"/>
          <a:ext cx="1464809" cy="1292257"/>
        </a:xfrm>
        <a:prstGeom prst="downArrow">
          <a:avLst/>
        </a:prstGeom>
        <a:solidFill>
          <a:srgbClr val="9BBB59">
            <a:shade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81ADDE1-943E-4343-B5C0-3AF477C9A95C}" type="pres">
      <dgm:prSet presAssocID="{5694E1F6-54DF-4D0E-B733-E8AE873E1E18}" presName="downArrowText" presStyleLbl="revTx" presStyleIdx="0" presStyleCnt="2" custScaleX="163218">
        <dgm:presLayoutVars>
          <dgm:bulletEnabled val="1"/>
        </dgm:presLayoutVars>
      </dgm:prSet>
      <dgm:spPr/>
    </dgm:pt>
    <dgm:pt modelId="{082376BC-DDC3-457F-97F6-5422167BD493}" type="pres">
      <dgm:prSet presAssocID="{8EAC2DB4-9E82-4A6B-B9B7-70785BB4C08F}" presName="upArrow" presStyleLbl="node1" presStyleIdx="1" presStyleCnt="2"/>
      <dgm:spPr>
        <a:xfrm>
          <a:off x="2831965" y="1776854"/>
          <a:ext cx="1464809" cy="1292257"/>
        </a:xfrm>
        <a:prstGeom prst="upArrow">
          <a:avLst/>
        </a:prstGeom>
        <a:solidFill>
          <a:srgbClr val="9BBB59">
            <a:shade val="50000"/>
            <a:hueOff val="267556"/>
            <a:satOff val="-4269"/>
            <a:lumOff val="41107"/>
            <a:alphaOff val="0"/>
          </a:srgbClr>
        </a:solidFill>
        <a:ln w="25400" cap="flat" cmpd="sng" algn="ctr">
          <a:solidFill>
            <a:sysClr val="window" lastClr="FFFFFF">
              <a:hueOff val="0"/>
              <a:satOff val="0"/>
              <a:lumOff val="0"/>
              <a:alphaOff val="0"/>
            </a:sysClr>
          </a:solidFill>
          <a:prstDash val="solid"/>
        </a:ln>
        <a:effectLst/>
      </dgm:spPr>
    </dgm:pt>
    <dgm:pt modelId="{392B89DE-1245-47EB-8340-9B5C812E7236}" type="pres">
      <dgm:prSet presAssocID="{8EAC2DB4-9E82-4A6B-B9B7-70785BB4C08F}" presName="upArrowText" presStyleLbl="revTx" presStyleIdx="1" presStyleCnt="2" custScaleX="141859">
        <dgm:presLayoutVars>
          <dgm:bulletEnabled val="1"/>
        </dgm:presLayoutVars>
      </dgm:prSet>
      <dgm:spPr/>
    </dgm:pt>
  </dgm:ptLst>
  <dgm:cxnLst>
    <dgm:cxn modelId="{2C08DF42-3A8E-416F-9AAD-D9FDAAF27AF4}" type="presOf" srcId="{29A27CBA-C5F6-41B7-889A-308D3B4333F1}" destId="{9A9CD2F5-97FE-48C5-BCCA-4FE22487C48E}" srcOrd="0" destOrd="0" presId="urn:microsoft.com/office/officeart/2005/8/layout/arrow3"/>
    <dgm:cxn modelId="{FE1C376F-748A-43C0-943C-D19DC45B0F9D}" srcId="{29A27CBA-C5F6-41B7-889A-308D3B4333F1}" destId="{5694E1F6-54DF-4D0E-B733-E8AE873E1E18}" srcOrd="0" destOrd="0" parTransId="{42E7A612-7E21-4017-9B92-D4686F6BEF71}" sibTransId="{285CF194-483E-4BA4-8E02-C2FC2847AA14}"/>
    <dgm:cxn modelId="{D1FC4680-77E7-49F9-8045-1E1C63EB304D}" srcId="{29A27CBA-C5F6-41B7-889A-308D3B4333F1}" destId="{8EAC2DB4-9E82-4A6B-B9B7-70785BB4C08F}" srcOrd="1" destOrd="0" parTransId="{296FB475-1504-4C4E-807B-320D7058161B}" sibTransId="{CDE64B87-3B0C-45EA-8F13-FC0273FEF99B}"/>
    <dgm:cxn modelId="{252F2BA3-A56A-4FCF-A37D-5BA5B1AC5615}" type="presOf" srcId="{5694E1F6-54DF-4D0E-B733-E8AE873E1E18}" destId="{081ADDE1-943E-4343-B5C0-3AF477C9A95C}" srcOrd="0" destOrd="0" presId="urn:microsoft.com/office/officeart/2005/8/layout/arrow3"/>
    <dgm:cxn modelId="{EC8674FD-2CC4-49F9-B1C7-69DF95DBB2B3}" type="presOf" srcId="{8EAC2DB4-9E82-4A6B-B9B7-70785BB4C08F}" destId="{392B89DE-1245-47EB-8340-9B5C812E7236}" srcOrd="0" destOrd="0" presId="urn:microsoft.com/office/officeart/2005/8/layout/arrow3"/>
    <dgm:cxn modelId="{1F19DA15-B278-4291-A7B1-A1E82AD0A4C2}" type="presParOf" srcId="{9A9CD2F5-97FE-48C5-BCCA-4FE22487C48E}" destId="{D20C3DEB-6332-4FF4-A63F-A5A4A6B02F23}" srcOrd="0" destOrd="0" presId="urn:microsoft.com/office/officeart/2005/8/layout/arrow3"/>
    <dgm:cxn modelId="{DBEC3188-3986-4537-B0AD-BBA71DF8B667}" type="presParOf" srcId="{9A9CD2F5-97FE-48C5-BCCA-4FE22487C48E}" destId="{77D11868-E9F8-4455-A15E-7E5BA5DD30F3}" srcOrd="1" destOrd="0" presId="urn:microsoft.com/office/officeart/2005/8/layout/arrow3"/>
    <dgm:cxn modelId="{216DE773-AFF7-4DF8-AEA3-D2B5F5F74DAE}" type="presParOf" srcId="{9A9CD2F5-97FE-48C5-BCCA-4FE22487C48E}" destId="{081ADDE1-943E-4343-B5C0-3AF477C9A95C}" srcOrd="2" destOrd="0" presId="urn:microsoft.com/office/officeart/2005/8/layout/arrow3"/>
    <dgm:cxn modelId="{80B08C6D-B8A5-44B8-843F-541463997E48}" type="presParOf" srcId="{9A9CD2F5-97FE-48C5-BCCA-4FE22487C48E}" destId="{082376BC-DDC3-457F-97F6-5422167BD493}" srcOrd="3" destOrd="0" presId="urn:microsoft.com/office/officeart/2005/8/layout/arrow3"/>
    <dgm:cxn modelId="{110EEF93-5089-4AC8-A216-B505F1CC3925}" type="presParOf" srcId="{9A9CD2F5-97FE-48C5-BCCA-4FE22487C48E}" destId="{392B89DE-1245-47EB-8340-9B5C812E7236}" srcOrd="4" destOrd="0" presId="urn:microsoft.com/office/officeart/2005/8/layout/arrow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2CDF0D-7FC5-45EA-A94D-877E9D0922DA}" type="doc">
      <dgm:prSet loTypeId="urn:microsoft.com/office/officeart/2011/layout/HexagonRadial" loCatId="cycle" qsTypeId="urn:microsoft.com/office/officeart/2005/8/quickstyle/simple1" qsCatId="simple" csTypeId="urn:microsoft.com/office/officeart/2005/8/colors/accent6_3" csCatId="accent6" phldr="1"/>
      <dgm:spPr/>
      <dgm:t>
        <a:bodyPr/>
        <a:lstStyle/>
        <a:p>
          <a:endParaRPr lang="en-US"/>
        </a:p>
      </dgm:t>
    </dgm:pt>
    <dgm:pt modelId="{B92B10A6-384E-454A-B235-F118C0D451DB}">
      <dgm:prSet phldrT="[Text]" custT="1"/>
      <dgm:spPr>
        <a:solidFill>
          <a:srgbClr val="E0D1FF"/>
        </a:solidFill>
      </dgm:spPr>
      <dgm:t>
        <a:bodyPr/>
        <a:lstStyle/>
        <a:p>
          <a:r>
            <a:rPr lang="lv-LV" sz="1400" dirty="0">
              <a:solidFill>
                <a:schemeClr val="tx1"/>
              </a:solidFill>
              <a:latin typeface="Verdana" panose="020B0604030504040204" pitchFamily="34" charset="0"/>
              <a:ea typeface="Verdana" panose="020B0604030504040204" pitchFamily="34" charset="0"/>
            </a:rPr>
            <a:t>Kas ir nepieciešams, lai sekmīgi paveiktu šo uzdevumu?</a:t>
          </a:r>
          <a:endParaRPr lang="en-US" sz="1400" dirty="0">
            <a:solidFill>
              <a:schemeClr val="tx1"/>
            </a:solidFill>
            <a:latin typeface="Verdana" panose="020B0604030504040204" pitchFamily="34" charset="0"/>
            <a:ea typeface="Verdana" panose="020B0604030504040204" pitchFamily="34" charset="0"/>
          </a:endParaRPr>
        </a:p>
      </dgm:t>
    </dgm:pt>
    <dgm:pt modelId="{9D46F3D6-BEAA-4590-BF86-70ECB3B16813}" type="parTrans" cxnId="{B3CD1F6D-254D-4D99-9F19-2245F8C1F239}">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71A3B18B-922F-4B92-96A7-DCE4EE24FFFD}" type="sibTrans" cxnId="{B3CD1F6D-254D-4D99-9F19-2245F8C1F239}">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AAA7DA03-1DB2-4F27-B6B0-56D8C6A57438}">
      <dgm:prSet phldrT="[Text]" custT="1"/>
      <dgm:spPr>
        <a:solidFill>
          <a:srgbClr val="759D3F"/>
        </a:solidFill>
      </dgm:spPr>
      <dgm:t>
        <a:bodyPr/>
        <a:lstStyle/>
        <a:p>
          <a:r>
            <a:rPr lang="lv-LV" sz="1200" dirty="0">
              <a:solidFill>
                <a:schemeClr val="tx1"/>
              </a:solidFill>
              <a:latin typeface="Verdana" panose="020B0604030504040204" pitchFamily="34" charset="0"/>
              <a:ea typeface="Verdana" panose="020B0604030504040204" pitchFamily="34" charset="0"/>
            </a:rPr>
            <a:t>Prasme lasīt</a:t>
          </a:r>
          <a:endParaRPr lang="en-US" sz="1200" dirty="0">
            <a:solidFill>
              <a:schemeClr val="tx1"/>
            </a:solidFill>
            <a:latin typeface="Verdana" panose="020B0604030504040204" pitchFamily="34" charset="0"/>
            <a:ea typeface="Verdana" panose="020B0604030504040204" pitchFamily="34" charset="0"/>
          </a:endParaRPr>
        </a:p>
      </dgm:t>
    </dgm:pt>
    <dgm:pt modelId="{1C324964-0236-4715-9A52-8DE3D640A6FC}" type="parTrans" cxnId="{DA51FDA0-9304-4148-BAF8-97E87B35C392}">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06F0B4FD-1595-4980-8B29-1E2A730F8272}" type="sibTrans" cxnId="{DA51FDA0-9304-4148-BAF8-97E87B35C392}">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902745D3-6F4C-48E6-BDA4-9DA3DA66CD7D}">
      <dgm:prSet phldrT="[Text]" custT="1"/>
      <dgm:spPr>
        <a:solidFill>
          <a:srgbClr val="8AB741"/>
        </a:solidFill>
      </dgm:spPr>
      <dgm:t>
        <a:bodyPr/>
        <a:lstStyle/>
        <a:p>
          <a:r>
            <a:rPr lang="lv-LV" sz="1200" dirty="0">
              <a:solidFill>
                <a:schemeClr val="tx1"/>
              </a:solidFill>
              <a:latin typeface="Verdana" panose="020B0604030504040204" pitchFamily="34" charset="0"/>
              <a:ea typeface="Verdana" panose="020B0604030504040204" pitchFamily="34" charset="0"/>
            </a:rPr>
            <a:t>Prasme ieraudzīt atbildes tekstā un attēlā</a:t>
          </a:r>
          <a:endParaRPr lang="en-US" sz="1200" dirty="0">
            <a:solidFill>
              <a:schemeClr val="tx1"/>
            </a:solidFill>
            <a:latin typeface="Verdana" panose="020B0604030504040204" pitchFamily="34" charset="0"/>
            <a:ea typeface="Verdana" panose="020B0604030504040204" pitchFamily="34" charset="0"/>
          </a:endParaRPr>
        </a:p>
      </dgm:t>
    </dgm:pt>
    <dgm:pt modelId="{653124A5-14BC-4564-B384-0FAF4BCAC250}" type="parTrans" cxnId="{90E8A404-67A3-4098-A032-97235FF7D733}">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773CF2D2-613B-4EF8-A5E0-8EC5DF81059D}" type="sibTrans" cxnId="{90E8A404-67A3-4098-A032-97235FF7D733}">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24269903-ADCD-4195-8D78-438A80B6F0CA}">
      <dgm:prSet phldrT="[Text]" custT="1"/>
      <dgm:spPr>
        <a:solidFill>
          <a:srgbClr val="91B85C"/>
        </a:solidFill>
      </dgm:spPr>
      <dgm:t>
        <a:bodyPr/>
        <a:lstStyle/>
        <a:p>
          <a:r>
            <a:rPr lang="lv-LV" sz="1200" dirty="0">
              <a:solidFill>
                <a:schemeClr val="tx1"/>
              </a:solidFill>
              <a:latin typeface="Verdana" panose="020B0604030504040204" pitchFamily="34" charset="0"/>
              <a:ea typeface="Verdana" panose="020B0604030504040204" pitchFamily="34" charset="0"/>
            </a:rPr>
            <a:t>Izpratne par enzīmu darbību</a:t>
          </a:r>
          <a:endParaRPr lang="en-US" sz="1200" dirty="0">
            <a:solidFill>
              <a:schemeClr val="tx1"/>
            </a:solidFill>
            <a:latin typeface="Verdana" panose="020B0604030504040204" pitchFamily="34" charset="0"/>
            <a:ea typeface="Verdana" panose="020B0604030504040204" pitchFamily="34" charset="0"/>
          </a:endParaRPr>
        </a:p>
      </dgm:t>
    </dgm:pt>
    <dgm:pt modelId="{A5437E5D-7EF2-4483-A3E8-CC63DF70EEA6}" type="parTrans" cxnId="{2522E771-FE73-4D26-B8AC-45D1C01AE0F7}">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BB8FFDF6-D5D7-4CBF-9DC4-FFC1856BF4AA}" type="sibTrans" cxnId="{2522E771-FE73-4D26-B8AC-45D1C01AE0F7}">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11F758BD-981F-45FD-8348-37673FEFC50E}">
      <dgm:prSet phldrT="[Text]" custT="1"/>
      <dgm:spPr>
        <a:solidFill>
          <a:srgbClr val="A0BF73"/>
        </a:solidFill>
      </dgm:spPr>
      <dgm:t>
        <a:bodyPr/>
        <a:lstStyle/>
        <a:p>
          <a:r>
            <a:rPr lang="lv-LV" sz="1200" dirty="0">
              <a:solidFill>
                <a:schemeClr val="tx1"/>
              </a:solidFill>
              <a:latin typeface="Verdana" panose="020B0604030504040204" pitchFamily="34" charset="0"/>
              <a:ea typeface="Verdana" panose="020B0604030504040204" pitchFamily="34" charset="0"/>
            </a:rPr>
            <a:t>Izpratne par gremošanas procesiem (vielu šķelšanu un uzsūkšanu)</a:t>
          </a:r>
          <a:endParaRPr lang="en-US" sz="1200" dirty="0">
            <a:solidFill>
              <a:schemeClr val="tx1"/>
            </a:solidFill>
            <a:latin typeface="Verdana" panose="020B0604030504040204" pitchFamily="34" charset="0"/>
            <a:ea typeface="Verdana" panose="020B0604030504040204" pitchFamily="34" charset="0"/>
          </a:endParaRPr>
        </a:p>
      </dgm:t>
    </dgm:pt>
    <dgm:pt modelId="{0E1849EB-4CF2-4C35-A34C-636B92E915A2}" type="parTrans" cxnId="{C5DC9732-8EAE-404F-BD01-D0F807B15E80}">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34264800-4597-42C7-9B5B-198F44E2AA0B}" type="sibTrans" cxnId="{C5DC9732-8EAE-404F-BD01-D0F807B15E80}">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453CE323-3775-4D02-8BA2-B1AE8A237263}">
      <dgm:prSet phldrT="[Text]" phldr="1" custT="1"/>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BDF32DA6-8627-4440-80D5-97E6A2A6B807}" type="parTrans" cxnId="{A09ED11C-A739-44FC-B3DA-937678AB494A}">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F81C6D69-777C-40AA-80F2-A090F51AC10D}" type="sibTrans" cxnId="{A09ED11C-A739-44FC-B3DA-937678AB494A}">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1F987DC6-F4E3-4996-B7C8-AC3342646E88}">
      <dgm:prSet phldrT="[Text]" custT="1"/>
      <dgm:spPr/>
      <dgm:t>
        <a:bodyPr/>
        <a:lstStyle/>
        <a:p>
          <a:endParaRPr lang="en-US" sz="1200" dirty="0">
            <a:solidFill>
              <a:schemeClr val="tx1"/>
            </a:solidFill>
            <a:latin typeface="Verdana" panose="020B0604030504040204" pitchFamily="34" charset="0"/>
            <a:ea typeface="Verdana" panose="020B0604030504040204" pitchFamily="34" charset="0"/>
          </a:endParaRPr>
        </a:p>
      </dgm:t>
    </dgm:pt>
    <dgm:pt modelId="{9F4D85B4-EF92-4B79-B3B0-9323F2FED578}" type="parTrans" cxnId="{A8DD5369-CACE-4533-A06C-26B1A8AD879C}">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75B4C58F-431A-4433-9A7D-AF3A3B9385DE}" type="sibTrans" cxnId="{A8DD5369-CACE-4533-A06C-26B1A8AD879C}">
      <dgm:prSet/>
      <dgm:spPr/>
      <dgm:t>
        <a:bodyPr/>
        <a:lstStyle/>
        <a:p>
          <a:endParaRPr lang="en-US" sz="1200">
            <a:solidFill>
              <a:schemeClr val="tx1"/>
            </a:solidFill>
            <a:latin typeface="Verdana" panose="020B0604030504040204" pitchFamily="34" charset="0"/>
            <a:ea typeface="Verdana" panose="020B0604030504040204" pitchFamily="34" charset="0"/>
          </a:endParaRPr>
        </a:p>
      </dgm:t>
    </dgm:pt>
    <dgm:pt modelId="{8C84FE4F-A755-434F-B6DA-BF70A1C816D1}">
      <dgm:prSet custT="1"/>
      <dgm:spPr/>
      <dgm:t>
        <a:bodyPr/>
        <a:lstStyle/>
        <a:p>
          <a:endParaRPr lang="en-US" sz="1200" dirty="0">
            <a:solidFill>
              <a:schemeClr val="tx1"/>
            </a:solidFill>
            <a:latin typeface="Verdana" panose="020B0604030504040204" pitchFamily="34" charset="0"/>
            <a:ea typeface="Verdana" panose="020B0604030504040204" pitchFamily="34" charset="0"/>
          </a:endParaRPr>
        </a:p>
      </dgm:t>
    </dgm:pt>
    <dgm:pt modelId="{540E628D-14D4-4A5C-9E49-C75BB4F3A76D}" type="parTrans" cxnId="{9921003C-0FA8-4FC9-B5AB-8BCC67670329}">
      <dgm:prSet/>
      <dgm:spPr/>
      <dgm:t>
        <a:bodyPr/>
        <a:lstStyle/>
        <a:p>
          <a:endParaRPr lang="en-US" sz="1200">
            <a:solidFill>
              <a:schemeClr val="tx1"/>
            </a:solidFill>
          </a:endParaRPr>
        </a:p>
      </dgm:t>
    </dgm:pt>
    <dgm:pt modelId="{4E4495B5-A275-4C74-A11A-A14D37128E7A}" type="sibTrans" cxnId="{9921003C-0FA8-4FC9-B5AB-8BCC67670329}">
      <dgm:prSet/>
      <dgm:spPr/>
      <dgm:t>
        <a:bodyPr/>
        <a:lstStyle/>
        <a:p>
          <a:endParaRPr lang="en-US" sz="1200">
            <a:solidFill>
              <a:schemeClr val="tx1"/>
            </a:solidFill>
          </a:endParaRPr>
        </a:p>
      </dgm:t>
    </dgm:pt>
    <dgm:pt modelId="{14B5962D-DA71-46FA-9396-E958405B7787}">
      <dgm:prSet phldrT="[Text]" custT="1"/>
      <dgm:spPr>
        <a:solidFill>
          <a:srgbClr val="B0C589"/>
        </a:solidFill>
      </dgm:spPr>
      <dgm:t>
        <a:bodyPr/>
        <a:lstStyle/>
        <a:p>
          <a:r>
            <a:rPr lang="lv-LV" sz="1200" dirty="0">
              <a:solidFill>
                <a:schemeClr val="tx1"/>
              </a:solidFill>
              <a:latin typeface="Verdana" panose="020B0604030504040204" pitchFamily="34" charset="0"/>
              <a:ea typeface="Verdana" panose="020B0604030504040204" pitchFamily="34" charset="0"/>
            </a:rPr>
            <a:t>Izpratne par uzturvielu nozīmi</a:t>
          </a:r>
          <a:endParaRPr lang="en-US" sz="1200" dirty="0">
            <a:solidFill>
              <a:schemeClr val="tx1"/>
            </a:solidFill>
            <a:latin typeface="Verdana" panose="020B0604030504040204" pitchFamily="34" charset="0"/>
            <a:ea typeface="Verdana" panose="020B0604030504040204" pitchFamily="34" charset="0"/>
          </a:endParaRPr>
        </a:p>
      </dgm:t>
    </dgm:pt>
    <dgm:pt modelId="{B98A8FD3-D33E-4366-819F-99BAB3C17784}" type="parTrans" cxnId="{D0676DC4-C094-4666-AE26-EF7644923D6F}">
      <dgm:prSet/>
      <dgm:spPr/>
      <dgm:t>
        <a:bodyPr/>
        <a:lstStyle/>
        <a:p>
          <a:endParaRPr lang="en-US" sz="1200">
            <a:solidFill>
              <a:schemeClr val="tx1"/>
            </a:solidFill>
          </a:endParaRPr>
        </a:p>
      </dgm:t>
    </dgm:pt>
    <dgm:pt modelId="{3085D479-738C-4D42-A4DD-4EDCA163C7C2}" type="sibTrans" cxnId="{D0676DC4-C094-4666-AE26-EF7644923D6F}">
      <dgm:prSet/>
      <dgm:spPr/>
      <dgm:t>
        <a:bodyPr/>
        <a:lstStyle/>
        <a:p>
          <a:endParaRPr lang="en-US" sz="1200">
            <a:solidFill>
              <a:schemeClr val="tx1"/>
            </a:solidFill>
          </a:endParaRPr>
        </a:p>
      </dgm:t>
    </dgm:pt>
    <dgm:pt modelId="{7F6EAC63-B0A1-445B-93A6-C94B7C412EDF}">
      <dgm:prSet phldrT="[Text]" custT="1"/>
      <dgm:spPr>
        <a:solidFill>
          <a:srgbClr val="BBCC9C"/>
        </a:solidFill>
      </dgm:spPr>
      <dgm:t>
        <a:bodyPr/>
        <a:lstStyle/>
        <a:p>
          <a:r>
            <a:rPr lang="lv-LV" sz="1200" dirty="0">
              <a:solidFill>
                <a:schemeClr val="tx1"/>
              </a:solidFill>
              <a:latin typeface="Verdana" panose="020B0604030504040204" pitchFamily="34" charset="0"/>
              <a:ea typeface="Verdana" panose="020B0604030504040204" pitchFamily="34" charset="0"/>
            </a:rPr>
            <a:t>Prasme sasaistīt izpratni par dažādiem dzīvības procesiem</a:t>
          </a:r>
          <a:endParaRPr lang="en-US" sz="1200" dirty="0">
            <a:solidFill>
              <a:schemeClr val="tx1"/>
            </a:solidFill>
            <a:latin typeface="Verdana" panose="020B0604030504040204" pitchFamily="34" charset="0"/>
            <a:ea typeface="Verdana" panose="020B0604030504040204" pitchFamily="34" charset="0"/>
          </a:endParaRPr>
        </a:p>
      </dgm:t>
    </dgm:pt>
    <dgm:pt modelId="{440605DB-BFC9-4969-8BBF-D5CBB0DEDD5A}" type="parTrans" cxnId="{022D26CB-68C7-44A9-9109-22F300F53CF0}">
      <dgm:prSet/>
      <dgm:spPr/>
      <dgm:t>
        <a:bodyPr/>
        <a:lstStyle/>
        <a:p>
          <a:endParaRPr lang="en-US" sz="1200">
            <a:solidFill>
              <a:schemeClr val="tx1"/>
            </a:solidFill>
          </a:endParaRPr>
        </a:p>
      </dgm:t>
    </dgm:pt>
    <dgm:pt modelId="{E17B4738-0FE8-4F85-9391-D3913CC63E45}" type="sibTrans" cxnId="{022D26CB-68C7-44A9-9109-22F300F53CF0}">
      <dgm:prSet/>
      <dgm:spPr/>
      <dgm:t>
        <a:bodyPr/>
        <a:lstStyle/>
        <a:p>
          <a:endParaRPr lang="en-US" sz="1200">
            <a:solidFill>
              <a:schemeClr val="tx1"/>
            </a:solidFill>
          </a:endParaRPr>
        </a:p>
      </dgm:t>
    </dgm:pt>
    <dgm:pt modelId="{00E4015F-647B-4F39-BC26-E893185CCD1B}" type="pres">
      <dgm:prSet presAssocID="{BB2CDF0D-7FC5-45EA-A94D-877E9D0922DA}" presName="Name0" presStyleCnt="0">
        <dgm:presLayoutVars>
          <dgm:chMax val="1"/>
          <dgm:chPref val="1"/>
          <dgm:dir/>
          <dgm:animOne val="branch"/>
          <dgm:animLvl val="lvl"/>
        </dgm:presLayoutVars>
      </dgm:prSet>
      <dgm:spPr/>
    </dgm:pt>
    <dgm:pt modelId="{43C65B57-EFED-47B6-94A5-52839C911DFF}" type="pres">
      <dgm:prSet presAssocID="{B92B10A6-384E-454A-B235-F118C0D451DB}" presName="Parent" presStyleLbl="node0" presStyleIdx="0" presStyleCnt="1">
        <dgm:presLayoutVars>
          <dgm:chMax val="6"/>
          <dgm:chPref val="6"/>
        </dgm:presLayoutVars>
      </dgm:prSet>
      <dgm:spPr/>
    </dgm:pt>
    <dgm:pt modelId="{72E67C3A-8AA5-438A-8DFA-7E23E9ED602C}" type="pres">
      <dgm:prSet presAssocID="{AAA7DA03-1DB2-4F27-B6B0-56D8C6A57438}" presName="Accent1" presStyleCnt="0"/>
      <dgm:spPr/>
    </dgm:pt>
    <dgm:pt modelId="{5E5ECD70-8D0E-47A9-9AB9-BEB09F283610}" type="pres">
      <dgm:prSet presAssocID="{AAA7DA03-1DB2-4F27-B6B0-56D8C6A57438}" presName="Accent" presStyleLbl="bgShp" presStyleIdx="0" presStyleCnt="6"/>
      <dgm:spPr/>
    </dgm:pt>
    <dgm:pt modelId="{F7470CFB-14CD-4202-A722-A1DD3B109ABC}" type="pres">
      <dgm:prSet presAssocID="{AAA7DA03-1DB2-4F27-B6B0-56D8C6A57438}" presName="Child1" presStyleLbl="node1" presStyleIdx="0" presStyleCnt="6">
        <dgm:presLayoutVars>
          <dgm:chMax val="0"/>
          <dgm:chPref val="0"/>
          <dgm:bulletEnabled val="1"/>
        </dgm:presLayoutVars>
      </dgm:prSet>
      <dgm:spPr/>
    </dgm:pt>
    <dgm:pt modelId="{89A5C773-7DC4-4E81-9BBA-D6F2097FA7EC}" type="pres">
      <dgm:prSet presAssocID="{902745D3-6F4C-48E6-BDA4-9DA3DA66CD7D}" presName="Accent2" presStyleCnt="0"/>
      <dgm:spPr/>
    </dgm:pt>
    <dgm:pt modelId="{BA5C6907-37CB-475B-B77B-2BA1943D9FDE}" type="pres">
      <dgm:prSet presAssocID="{902745D3-6F4C-48E6-BDA4-9DA3DA66CD7D}" presName="Accent" presStyleLbl="bgShp" presStyleIdx="1" presStyleCnt="6"/>
      <dgm:spPr/>
    </dgm:pt>
    <dgm:pt modelId="{245ED159-91CE-45E3-8407-B22E271B3016}" type="pres">
      <dgm:prSet presAssocID="{902745D3-6F4C-48E6-BDA4-9DA3DA66CD7D}" presName="Child2" presStyleLbl="node1" presStyleIdx="1" presStyleCnt="6">
        <dgm:presLayoutVars>
          <dgm:chMax val="0"/>
          <dgm:chPref val="0"/>
          <dgm:bulletEnabled val="1"/>
        </dgm:presLayoutVars>
      </dgm:prSet>
      <dgm:spPr/>
    </dgm:pt>
    <dgm:pt modelId="{028500D4-8F07-49D2-AF39-69C1CBBF7F00}" type="pres">
      <dgm:prSet presAssocID="{24269903-ADCD-4195-8D78-438A80B6F0CA}" presName="Accent3" presStyleCnt="0"/>
      <dgm:spPr/>
    </dgm:pt>
    <dgm:pt modelId="{AD52D46D-9D75-471F-B5E6-2DCE319864CF}" type="pres">
      <dgm:prSet presAssocID="{24269903-ADCD-4195-8D78-438A80B6F0CA}" presName="Accent" presStyleLbl="bgShp" presStyleIdx="2" presStyleCnt="6"/>
      <dgm:spPr/>
    </dgm:pt>
    <dgm:pt modelId="{FEBF7D04-788B-4F4D-9BBA-8FFB710D04BC}" type="pres">
      <dgm:prSet presAssocID="{24269903-ADCD-4195-8D78-438A80B6F0CA}" presName="Child3" presStyleLbl="node1" presStyleIdx="2" presStyleCnt="6">
        <dgm:presLayoutVars>
          <dgm:chMax val="0"/>
          <dgm:chPref val="0"/>
          <dgm:bulletEnabled val="1"/>
        </dgm:presLayoutVars>
      </dgm:prSet>
      <dgm:spPr/>
    </dgm:pt>
    <dgm:pt modelId="{D3011B28-7892-4736-A876-D0E50EF6E3A1}" type="pres">
      <dgm:prSet presAssocID="{11F758BD-981F-45FD-8348-37673FEFC50E}" presName="Accent4" presStyleCnt="0"/>
      <dgm:spPr/>
    </dgm:pt>
    <dgm:pt modelId="{A5210F32-1E0C-45DD-9502-B34811145319}" type="pres">
      <dgm:prSet presAssocID="{11F758BD-981F-45FD-8348-37673FEFC50E}" presName="Accent" presStyleLbl="bgShp" presStyleIdx="3" presStyleCnt="6"/>
      <dgm:spPr/>
    </dgm:pt>
    <dgm:pt modelId="{54BE2882-4174-4B63-B3DE-574F59FF0008}" type="pres">
      <dgm:prSet presAssocID="{11F758BD-981F-45FD-8348-37673FEFC50E}" presName="Child4" presStyleLbl="node1" presStyleIdx="3" presStyleCnt="6">
        <dgm:presLayoutVars>
          <dgm:chMax val="0"/>
          <dgm:chPref val="0"/>
          <dgm:bulletEnabled val="1"/>
        </dgm:presLayoutVars>
      </dgm:prSet>
      <dgm:spPr/>
    </dgm:pt>
    <dgm:pt modelId="{FF1C4E82-C2D1-4CDC-9A17-09A02BD0B650}" type="pres">
      <dgm:prSet presAssocID="{14B5962D-DA71-46FA-9396-E958405B7787}" presName="Accent5" presStyleCnt="0"/>
      <dgm:spPr/>
    </dgm:pt>
    <dgm:pt modelId="{0D3579A8-22A1-47EA-8FD1-2AE1280A8A1C}" type="pres">
      <dgm:prSet presAssocID="{14B5962D-DA71-46FA-9396-E958405B7787}" presName="Accent" presStyleLbl="bgShp" presStyleIdx="4" presStyleCnt="6"/>
      <dgm:spPr/>
    </dgm:pt>
    <dgm:pt modelId="{933F5EAD-54FE-4948-ABCF-F3C0C0F7E9AD}" type="pres">
      <dgm:prSet presAssocID="{14B5962D-DA71-46FA-9396-E958405B7787}" presName="Child5" presStyleLbl="node1" presStyleIdx="4" presStyleCnt="6">
        <dgm:presLayoutVars>
          <dgm:chMax val="0"/>
          <dgm:chPref val="0"/>
          <dgm:bulletEnabled val="1"/>
        </dgm:presLayoutVars>
      </dgm:prSet>
      <dgm:spPr/>
    </dgm:pt>
    <dgm:pt modelId="{D15C27B5-63A2-4668-980C-01B8355F710F}" type="pres">
      <dgm:prSet presAssocID="{7F6EAC63-B0A1-445B-93A6-C94B7C412EDF}" presName="Accent6" presStyleCnt="0"/>
      <dgm:spPr/>
    </dgm:pt>
    <dgm:pt modelId="{45B1D03E-7486-4AFC-A209-AC42B1D7661A}" type="pres">
      <dgm:prSet presAssocID="{7F6EAC63-B0A1-445B-93A6-C94B7C412EDF}" presName="Accent" presStyleLbl="bgShp" presStyleIdx="5" presStyleCnt="6"/>
      <dgm:spPr/>
    </dgm:pt>
    <dgm:pt modelId="{85E814CE-C38F-4AAF-95D8-46A93D40AD95}" type="pres">
      <dgm:prSet presAssocID="{7F6EAC63-B0A1-445B-93A6-C94B7C412EDF}" presName="Child6" presStyleLbl="node1" presStyleIdx="5" presStyleCnt="6">
        <dgm:presLayoutVars>
          <dgm:chMax val="0"/>
          <dgm:chPref val="0"/>
          <dgm:bulletEnabled val="1"/>
        </dgm:presLayoutVars>
      </dgm:prSet>
      <dgm:spPr/>
    </dgm:pt>
  </dgm:ptLst>
  <dgm:cxnLst>
    <dgm:cxn modelId="{90E8A404-67A3-4098-A032-97235FF7D733}" srcId="{B92B10A6-384E-454A-B235-F118C0D451DB}" destId="{902745D3-6F4C-48E6-BDA4-9DA3DA66CD7D}" srcOrd="1" destOrd="0" parTransId="{653124A5-14BC-4564-B384-0FAF4BCAC250}" sibTransId="{773CF2D2-613B-4EF8-A5E0-8EC5DF81059D}"/>
    <dgm:cxn modelId="{E9CB6809-03B8-4A57-A609-22DF853FD04F}" type="presOf" srcId="{AAA7DA03-1DB2-4F27-B6B0-56D8C6A57438}" destId="{F7470CFB-14CD-4202-A722-A1DD3B109ABC}" srcOrd="0" destOrd="0" presId="urn:microsoft.com/office/officeart/2011/layout/HexagonRadial"/>
    <dgm:cxn modelId="{B9D6BA1A-EFB8-4BFC-958B-1A4DB6F29AAE}" type="presOf" srcId="{14B5962D-DA71-46FA-9396-E958405B7787}" destId="{933F5EAD-54FE-4948-ABCF-F3C0C0F7E9AD}" srcOrd="0" destOrd="0" presId="urn:microsoft.com/office/officeart/2011/layout/HexagonRadial"/>
    <dgm:cxn modelId="{A09ED11C-A739-44FC-B3DA-937678AB494A}" srcId="{B92B10A6-384E-454A-B235-F118C0D451DB}" destId="{453CE323-3775-4D02-8BA2-B1AE8A237263}" srcOrd="6" destOrd="0" parTransId="{BDF32DA6-8627-4440-80D5-97E6A2A6B807}" sibTransId="{F81C6D69-777C-40AA-80F2-A090F51AC10D}"/>
    <dgm:cxn modelId="{C5DC9732-8EAE-404F-BD01-D0F807B15E80}" srcId="{B92B10A6-384E-454A-B235-F118C0D451DB}" destId="{11F758BD-981F-45FD-8348-37673FEFC50E}" srcOrd="3" destOrd="0" parTransId="{0E1849EB-4CF2-4C35-A34C-636B92E915A2}" sibTransId="{34264800-4597-42C7-9B5B-198F44E2AA0B}"/>
    <dgm:cxn modelId="{9921003C-0FA8-4FC9-B5AB-8BCC67670329}" srcId="{BB2CDF0D-7FC5-45EA-A94D-877E9D0922DA}" destId="{8C84FE4F-A755-434F-B6DA-BF70A1C816D1}" srcOrd="2" destOrd="0" parTransId="{540E628D-14D4-4A5C-9E49-C75BB4F3A76D}" sibTransId="{4E4495B5-A275-4C74-A11A-A14D37128E7A}"/>
    <dgm:cxn modelId="{774CD15B-99A8-4AAC-8131-C4FAC2A949B5}" type="presOf" srcId="{BB2CDF0D-7FC5-45EA-A94D-877E9D0922DA}" destId="{00E4015F-647B-4F39-BC26-E893185CCD1B}" srcOrd="0" destOrd="0" presId="urn:microsoft.com/office/officeart/2011/layout/HexagonRadial"/>
    <dgm:cxn modelId="{0DAFFF42-C698-4213-A338-2A0FE28D9ED8}" type="presOf" srcId="{B92B10A6-384E-454A-B235-F118C0D451DB}" destId="{43C65B57-EFED-47B6-94A5-52839C911DFF}" srcOrd="0" destOrd="0" presId="urn:microsoft.com/office/officeart/2011/layout/HexagonRadial"/>
    <dgm:cxn modelId="{A8DD5369-CACE-4533-A06C-26B1A8AD879C}" srcId="{BB2CDF0D-7FC5-45EA-A94D-877E9D0922DA}" destId="{1F987DC6-F4E3-4996-B7C8-AC3342646E88}" srcOrd="1" destOrd="0" parTransId="{9F4D85B4-EF92-4B79-B3B0-9323F2FED578}" sibTransId="{75B4C58F-431A-4433-9A7D-AF3A3B9385DE}"/>
    <dgm:cxn modelId="{B3CD1F6D-254D-4D99-9F19-2245F8C1F239}" srcId="{BB2CDF0D-7FC5-45EA-A94D-877E9D0922DA}" destId="{B92B10A6-384E-454A-B235-F118C0D451DB}" srcOrd="0" destOrd="0" parTransId="{9D46F3D6-BEAA-4590-BF86-70ECB3B16813}" sibTransId="{71A3B18B-922F-4B92-96A7-DCE4EE24FFFD}"/>
    <dgm:cxn modelId="{2522E771-FE73-4D26-B8AC-45D1C01AE0F7}" srcId="{B92B10A6-384E-454A-B235-F118C0D451DB}" destId="{24269903-ADCD-4195-8D78-438A80B6F0CA}" srcOrd="2" destOrd="0" parTransId="{A5437E5D-7EF2-4483-A3E8-CC63DF70EEA6}" sibTransId="{BB8FFDF6-D5D7-4CBF-9DC4-FFC1856BF4AA}"/>
    <dgm:cxn modelId="{D3369199-FD75-46F5-BF26-2E54A4250723}" type="presOf" srcId="{7F6EAC63-B0A1-445B-93A6-C94B7C412EDF}" destId="{85E814CE-C38F-4AAF-95D8-46A93D40AD95}" srcOrd="0" destOrd="0" presId="urn:microsoft.com/office/officeart/2011/layout/HexagonRadial"/>
    <dgm:cxn modelId="{DA51FDA0-9304-4148-BAF8-97E87B35C392}" srcId="{B92B10A6-384E-454A-B235-F118C0D451DB}" destId="{AAA7DA03-1DB2-4F27-B6B0-56D8C6A57438}" srcOrd="0" destOrd="0" parTransId="{1C324964-0236-4715-9A52-8DE3D640A6FC}" sibTransId="{06F0B4FD-1595-4980-8B29-1E2A730F8272}"/>
    <dgm:cxn modelId="{D0676DC4-C094-4666-AE26-EF7644923D6F}" srcId="{B92B10A6-384E-454A-B235-F118C0D451DB}" destId="{14B5962D-DA71-46FA-9396-E958405B7787}" srcOrd="4" destOrd="0" parTransId="{B98A8FD3-D33E-4366-819F-99BAB3C17784}" sibTransId="{3085D479-738C-4D42-A4DD-4EDCA163C7C2}"/>
    <dgm:cxn modelId="{022D26CB-68C7-44A9-9109-22F300F53CF0}" srcId="{B92B10A6-384E-454A-B235-F118C0D451DB}" destId="{7F6EAC63-B0A1-445B-93A6-C94B7C412EDF}" srcOrd="5" destOrd="0" parTransId="{440605DB-BFC9-4969-8BBF-D5CBB0DEDD5A}" sibTransId="{E17B4738-0FE8-4F85-9391-D3913CC63E45}"/>
    <dgm:cxn modelId="{4A1461E8-38DB-4364-B29B-97291AE9D089}" type="presOf" srcId="{902745D3-6F4C-48E6-BDA4-9DA3DA66CD7D}" destId="{245ED159-91CE-45E3-8407-B22E271B3016}" srcOrd="0" destOrd="0" presId="urn:microsoft.com/office/officeart/2011/layout/HexagonRadial"/>
    <dgm:cxn modelId="{ABE917F9-9D20-44BE-89F8-20ED8D982833}" type="presOf" srcId="{11F758BD-981F-45FD-8348-37673FEFC50E}" destId="{54BE2882-4174-4B63-B3DE-574F59FF0008}" srcOrd="0" destOrd="0" presId="urn:microsoft.com/office/officeart/2011/layout/HexagonRadial"/>
    <dgm:cxn modelId="{F64A7BFF-49E4-4126-A822-D8F798BCCA79}" type="presOf" srcId="{24269903-ADCD-4195-8D78-438A80B6F0CA}" destId="{FEBF7D04-788B-4F4D-9BBA-8FFB710D04BC}" srcOrd="0" destOrd="0" presId="urn:microsoft.com/office/officeart/2011/layout/HexagonRadial"/>
    <dgm:cxn modelId="{D5534E17-849B-4796-BD8F-2B21902875E1}" type="presParOf" srcId="{00E4015F-647B-4F39-BC26-E893185CCD1B}" destId="{43C65B57-EFED-47B6-94A5-52839C911DFF}" srcOrd="0" destOrd="0" presId="urn:microsoft.com/office/officeart/2011/layout/HexagonRadial"/>
    <dgm:cxn modelId="{C1F2650E-5EC1-4BF6-97A6-EF3CD6547810}" type="presParOf" srcId="{00E4015F-647B-4F39-BC26-E893185CCD1B}" destId="{72E67C3A-8AA5-438A-8DFA-7E23E9ED602C}" srcOrd="1" destOrd="0" presId="urn:microsoft.com/office/officeart/2011/layout/HexagonRadial"/>
    <dgm:cxn modelId="{03DA12F6-19BA-4EB1-824D-472E2EED7A47}" type="presParOf" srcId="{72E67C3A-8AA5-438A-8DFA-7E23E9ED602C}" destId="{5E5ECD70-8D0E-47A9-9AB9-BEB09F283610}" srcOrd="0" destOrd="0" presId="urn:microsoft.com/office/officeart/2011/layout/HexagonRadial"/>
    <dgm:cxn modelId="{1AE59DA8-DD40-42F3-A9D7-7871C93616A3}" type="presParOf" srcId="{00E4015F-647B-4F39-BC26-E893185CCD1B}" destId="{F7470CFB-14CD-4202-A722-A1DD3B109ABC}" srcOrd="2" destOrd="0" presId="urn:microsoft.com/office/officeart/2011/layout/HexagonRadial"/>
    <dgm:cxn modelId="{D31ED180-5EBB-43B1-9E15-CA6342C0E0B6}" type="presParOf" srcId="{00E4015F-647B-4F39-BC26-E893185CCD1B}" destId="{89A5C773-7DC4-4E81-9BBA-D6F2097FA7EC}" srcOrd="3" destOrd="0" presId="urn:microsoft.com/office/officeart/2011/layout/HexagonRadial"/>
    <dgm:cxn modelId="{47BECB83-AF52-41DA-95EF-331A071AA198}" type="presParOf" srcId="{89A5C773-7DC4-4E81-9BBA-D6F2097FA7EC}" destId="{BA5C6907-37CB-475B-B77B-2BA1943D9FDE}" srcOrd="0" destOrd="0" presId="urn:microsoft.com/office/officeart/2011/layout/HexagonRadial"/>
    <dgm:cxn modelId="{04CDEE9F-FA13-476F-BB66-F0AB33EDBB67}" type="presParOf" srcId="{00E4015F-647B-4F39-BC26-E893185CCD1B}" destId="{245ED159-91CE-45E3-8407-B22E271B3016}" srcOrd="4" destOrd="0" presId="urn:microsoft.com/office/officeart/2011/layout/HexagonRadial"/>
    <dgm:cxn modelId="{655AD817-7D76-4848-BCB9-4D0EE9616DA3}" type="presParOf" srcId="{00E4015F-647B-4F39-BC26-E893185CCD1B}" destId="{028500D4-8F07-49D2-AF39-69C1CBBF7F00}" srcOrd="5" destOrd="0" presId="urn:microsoft.com/office/officeart/2011/layout/HexagonRadial"/>
    <dgm:cxn modelId="{8D5F9766-09BF-4125-809E-A337DACAF672}" type="presParOf" srcId="{028500D4-8F07-49D2-AF39-69C1CBBF7F00}" destId="{AD52D46D-9D75-471F-B5E6-2DCE319864CF}" srcOrd="0" destOrd="0" presId="urn:microsoft.com/office/officeart/2011/layout/HexagonRadial"/>
    <dgm:cxn modelId="{6CAED4DA-AB8A-4B56-9953-4287DEF7FC8D}" type="presParOf" srcId="{00E4015F-647B-4F39-BC26-E893185CCD1B}" destId="{FEBF7D04-788B-4F4D-9BBA-8FFB710D04BC}" srcOrd="6" destOrd="0" presId="urn:microsoft.com/office/officeart/2011/layout/HexagonRadial"/>
    <dgm:cxn modelId="{659DF2A1-8B81-44B0-B95D-25E16D41F1DB}" type="presParOf" srcId="{00E4015F-647B-4F39-BC26-E893185CCD1B}" destId="{D3011B28-7892-4736-A876-D0E50EF6E3A1}" srcOrd="7" destOrd="0" presId="urn:microsoft.com/office/officeart/2011/layout/HexagonRadial"/>
    <dgm:cxn modelId="{246B02FB-35AF-43D0-94FA-E7065F51DC64}" type="presParOf" srcId="{D3011B28-7892-4736-A876-D0E50EF6E3A1}" destId="{A5210F32-1E0C-45DD-9502-B34811145319}" srcOrd="0" destOrd="0" presId="urn:microsoft.com/office/officeart/2011/layout/HexagonRadial"/>
    <dgm:cxn modelId="{14B24033-0203-4C11-B4B0-07E712401BC0}" type="presParOf" srcId="{00E4015F-647B-4F39-BC26-E893185CCD1B}" destId="{54BE2882-4174-4B63-B3DE-574F59FF0008}" srcOrd="8" destOrd="0" presId="urn:microsoft.com/office/officeart/2011/layout/HexagonRadial"/>
    <dgm:cxn modelId="{A40DDE9D-33BB-4D05-B2CC-568344DBCB46}" type="presParOf" srcId="{00E4015F-647B-4F39-BC26-E893185CCD1B}" destId="{FF1C4E82-C2D1-4CDC-9A17-09A02BD0B650}" srcOrd="9" destOrd="0" presId="urn:microsoft.com/office/officeart/2011/layout/HexagonRadial"/>
    <dgm:cxn modelId="{A173022B-FED0-4DA6-99D4-CB322E613500}" type="presParOf" srcId="{FF1C4E82-C2D1-4CDC-9A17-09A02BD0B650}" destId="{0D3579A8-22A1-47EA-8FD1-2AE1280A8A1C}" srcOrd="0" destOrd="0" presId="urn:microsoft.com/office/officeart/2011/layout/HexagonRadial"/>
    <dgm:cxn modelId="{82ECADD3-5064-485E-AFDF-479C49B80BD7}" type="presParOf" srcId="{00E4015F-647B-4F39-BC26-E893185CCD1B}" destId="{933F5EAD-54FE-4948-ABCF-F3C0C0F7E9AD}" srcOrd="10" destOrd="0" presId="urn:microsoft.com/office/officeart/2011/layout/HexagonRadial"/>
    <dgm:cxn modelId="{A714EF22-7C9D-4D08-A2C4-184909E7CFD4}" type="presParOf" srcId="{00E4015F-647B-4F39-BC26-E893185CCD1B}" destId="{D15C27B5-63A2-4668-980C-01B8355F710F}" srcOrd="11" destOrd="0" presId="urn:microsoft.com/office/officeart/2011/layout/HexagonRadial"/>
    <dgm:cxn modelId="{F3C721DC-B2CF-42F4-A397-A395A4447266}" type="presParOf" srcId="{D15C27B5-63A2-4668-980C-01B8355F710F}" destId="{45B1D03E-7486-4AFC-A209-AC42B1D7661A}" srcOrd="0" destOrd="0" presId="urn:microsoft.com/office/officeart/2011/layout/HexagonRadial"/>
    <dgm:cxn modelId="{DCE95D97-AF80-4C96-81D2-C7840B8B42C7}" type="presParOf" srcId="{00E4015F-647B-4F39-BC26-E893185CCD1B}" destId="{85E814CE-C38F-4AAF-95D8-46A93D40AD9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A6136-CBB4-42E9-9FBE-A58114E445BA}">
      <dsp:nvSpPr>
        <dsp:cNvPr id="0" name=""/>
        <dsp:cNvSpPr/>
      </dsp:nvSpPr>
      <dsp:spPr>
        <a:xfrm>
          <a:off x="0" y="368"/>
          <a:ext cx="8526049" cy="753400"/>
        </a:xfrm>
        <a:prstGeom prst="rect">
          <a:avLst/>
        </a:prstGeom>
        <a:solidFill>
          <a:srgbClr val="74903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ysClr val="window" lastClr="FFFFFF"/>
              </a:solidFill>
              <a:latin typeface="Verdana" panose="020B0604030504040204" pitchFamily="34" charset="0"/>
              <a:ea typeface="Verdana" panose="020B0604030504040204" pitchFamily="34" charset="0"/>
              <a:cs typeface="+mn-cs"/>
            </a:rPr>
            <a:t>Bioloģijas mācību priekšmeta obligātais saturs</a:t>
          </a:r>
          <a:endParaRPr lang="en-US" sz="1600" b="1" kern="1200" dirty="0">
            <a:solidFill>
              <a:sysClr val="window" lastClr="FFFFFF"/>
            </a:solidFill>
            <a:latin typeface="Verdana" panose="020B0604030504040204" pitchFamily="34" charset="0"/>
            <a:ea typeface="Verdana" panose="020B0604030504040204" pitchFamily="34" charset="0"/>
            <a:cs typeface="+mn-cs"/>
          </a:endParaRPr>
        </a:p>
      </dsp:txBody>
      <dsp:txXfrm>
        <a:off x="0" y="368"/>
        <a:ext cx="8526049" cy="406836"/>
      </dsp:txXfrm>
    </dsp:sp>
    <dsp:sp modelId="{9DB00BE0-10F9-40EB-A3DD-98797B59C3F9}">
      <dsp:nvSpPr>
        <dsp:cNvPr id="0" name=""/>
        <dsp:cNvSpPr/>
      </dsp:nvSpPr>
      <dsp:spPr>
        <a:xfrm>
          <a:off x="4163" y="392136"/>
          <a:ext cx="2839240" cy="346564"/>
        </a:xfrm>
        <a:prstGeom prst="rect">
          <a:avLst/>
        </a:prstGeom>
        <a:solidFill>
          <a:srgbClr val="A9C571">
            <a:alpha val="89804"/>
          </a:srgbClr>
        </a:solidFill>
        <a:ln w="25400" cap="flat" cmpd="sng" algn="ctr">
          <a:solidFill>
            <a:srgbClr val="9BBB59">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Zināšanas </a:t>
          </a:r>
          <a:endParaRPr lang="en-US"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4163" y="392136"/>
        <a:ext cx="2839240" cy="346564"/>
      </dsp:txXfrm>
    </dsp:sp>
    <dsp:sp modelId="{86EB27CE-3C6A-479A-9FBE-66E085243F2E}">
      <dsp:nvSpPr>
        <dsp:cNvPr id="0" name=""/>
        <dsp:cNvSpPr/>
      </dsp:nvSpPr>
      <dsp:spPr>
        <a:xfrm>
          <a:off x="2843404" y="392136"/>
          <a:ext cx="2839240" cy="346564"/>
        </a:xfrm>
        <a:prstGeom prst="rect">
          <a:avLst/>
        </a:prstGeom>
        <a:solidFill>
          <a:srgbClr val="A9C571">
            <a:alpha val="90000"/>
          </a:srgbClr>
        </a:solidFill>
        <a:ln w="25400" cap="flat" cmpd="sng" algn="ctr">
          <a:solidFill>
            <a:srgbClr val="9BBB59">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Prasmes</a:t>
          </a:r>
          <a:endParaRPr lang="en-US"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2843404" y="392136"/>
        <a:ext cx="2839240" cy="346564"/>
      </dsp:txXfrm>
    </dsp:sp>
    <dsp:sp modelId="{33867DA1-F5B8-4B30-B708-A4A8E6D2958F}">
      <dsp:nvSpPr>
        <dsp:cNvPr id="0" name=""/>
        <dsp:cNvSpPr/>
      </dsp:nvSpPr>
      <dsp:spPr>
        <a:xfrm>
          <a:off x="5686808" y="407572"/>
          <a:ext cx="2839240" cy="346564"/>
        </a:xfrm>
        <a:prstGeom prst="rect">
          <a:avLst/>
        </a:prstGeom>
        <a:solidFill>
          <a:srgbClr val="A9C571">
            <a:alpha val="90000"/>
          </a:srgbClr>
        </a:solidFill>
        <a:ln w="25400" cap="flat" cmpd="sng" algn="ctr">
          <a:solidFill>
            <a:srgbClr val="9BBB59">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Attieksmes</a:t>
          </a:r>
          <a:endParaRPr lang="en-US"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5686808" y="407572"/>
        <a:ext cx="2839240" cy="346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22AAF-4829-406A-B965-AF17EA3962FA}">
      <dsp:nvSpPr>
        <dsp:cNvPr id="0" name=""/>
        <dsp:cNvSpPr/>
      </dsp:nvSpPr>
      <dsp:spPr>
        <a:xfrm>
          <a:off x="2636289" y="0"/>
          <a:ext cx="1757526" cy="1016000"/>
        </a:xfrm>
        <a:prstGeom prst="trapezoid">
          <a:avLst>
            <a:gd name="adj" fmla="val 86492"/>
          </a:avLst>
        </a:prstGeom>
        <a:solidFill>
          <a:srgbClr val="759D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Pieredze</a:t>
          </a:r>
          <a:endParaRPr lang="en-US" sz="2000" kern="1200" dirty="0">
            <a:latin typeface="Verdana" panose="020B0604030504040204" pitchFamily="34" charset="0"/>
            <a:ea typeface="Verdana" panose="020B0604030504040204" pitchFamily="34" charset="0"/>
          </a:endParaRPr>
        </a:p>
      </dsp:txBody>
      <dsp:txXfrm>
        <a:off x="2636289" y="0"/>
        <a:ext cx="1757526" cy="1016000"/>
      </dsp:txXfrm>
    </dsp:sp>
    <dsp:sp modelId="{1D4C90D6-719B-4735-AB7E-BAE5F632DF86}">
      <dsp:nvSpPr>
        <dsp:cNvPr id="0" name=""/>
        <dsp:cNvSpPr/>
      </dsp:nvSpPr>
      <dsp:spPr>
        <a:xfrm>
          <a:off x="1757526" y="1015999"/>
          <a:ext cx="3515052" cy="1016000"/>
        </a:xfrm>
        <a:prstGeom prst="trapezoid">
          <a:avLst>
            <a:gd name="adj" fmla="val 86492"/>
          </a:avLst>
        </a:prstGeom>
        <a:solidFill>
          <a:srgbClr val="91B8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a:latin typeface="Verdana" panose="020B0604030504040204" pitchFamily="34" charset="0"/>
              <a:ea typeface="Verdana" panose="020B0604030504040204" pitchFamily="34" charset="0"/>
            </a:rPr>
            <a:t>Lasītprasme</a:t>
          </a:r>
          <a:endParaRPr lang="en-US" sz="2000" kern="1200" dirty="0">
            <a:latin typeface="Verdana" panose="020B0604030504040204" pitchFamily="34" charset="0"/>
            <a:ea typeface="Verdana" panose="020B0604030504040204" pitchFamily="34" charset="0"/>
          </a:endParaRPr>
        </a:p>
      </dsp:txBody>
      <dsp:txXfrm>
        <a:off x="2372660" y="1015999"/>
        <a:ext cx="2284784" cy="1016000"/>
      </dsp:txXfrm>
    </dsp:sp>
    <dsp:sp modelId="{5B275F82-AB4E-48FD-A1A6-7EAD8F53DEDB}">
      <dsp:nvSpPr>
        <dsp:cNvPr id="0" name=""/>
        <dsp:cNvSpPr/>
      </dsp:nvSpPr>
      <dsp:spPr>
        <a:xfrm>
          <a:off x="878763" y="2031999"/>
          <a:ext cx="5272578" cy="1016000"/>
        </a:xfrm>
        <a:prstGeom prst="trapezoid">
          <a:avLst>
            <a:gd name="adj" fmla="val 86492"/>
          </a:avLst>
        </a:prstGeom>
        <a:solidFill>
          <a:srgbClr val="9DB7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 Domāšanas prasmes (analīze un sintēze)</a:t>
          </a:r>
          <a:endParaRPr lang="en-US" sz="2000" kern="1200" dirty="0">
            <a:latin typeface="Verdana" panose="020B0604030504040204" pitchFamily="34" charset="0"/>
            <a:ea typeface="Verdana" panose="020B0604030504040204" pitchFamily="34" charset="0"/>
          </a:endParaRPr>
        </a:p>
      </dsp:txBody>
      <dsp:txXfrm>
        <a:off x="1801464" y="2031999"/>
        <a:ext cx="3427176" cy="1016000"/>
      </dsp:txXfrm>
    </dsp:sp>
    <dsp:sp modelId="{0EF28040-BCE6-4CB9-9DF2-53C4EB536783}">
      <dsp:nvSpPr>
        <dsp:cNvPr id="0" name=""/>
        <dsp:cNvSpPr/>
      </dsp:nvSpPr>
      <dsp:spPr>
        <a:xfrm>
          <a:off x="0" y="3047999"/>
          <a:ext cx="7030105" cy="1016000"/>
        </a:xfrm>
        <a:prstGeom prst="trapezoid">
          <a:avLst>
            <a:gd name="adj" fmla="val 86492"/>
          </a:avLst>
        </a:prstGeom>
        <a:solidFill>
          <a:srgbClr val="BBC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Zināšanas</a:t>
          </a:r>
          <a:endParaRPr lang="en-US" sz="2000" kern="1200" dirty="0">
            <a:latin typeface="Verdana" panose="020B0604030504040204" pitchFamily="34" charset="0"/>
            <a:ea typeface="Verdana" panose="020B0604030504040204" pitchFamily="34" charset="0"/>
          </a:endParaRPr>
        </a:p>
      </dsp:txBody>
      <dsp:txXfrm>
        <a:off x="1230268" y="3047999"/>
        <a:ext cx="4569568" cy="1016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68BB1-2E4D-4A45-80D0-C7DBCBCE1588}">
      <dsp:nvSpPr>
        <dsp:cNvPr id="0" name=""/>
        <dsp:cNvSpPr/>
      </dsp:nvSpPr>
      <dsp:spPr>
        <a:xfrm>
          <a:off x="2182091" y="552053"/>
          <a:ext cx="1535905" cy="1535905"/>
        </a:xfrm>
        <a:prstGeom prst="gear9">
          <a:avLst/>
        </a:prstGeom>
        <a:solidFill>
          <a:srgbClr val="9BBB59">
            <a:shade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en-US" sz="5000" kern="1200" dirty="0">
            <a:solidFill>
              <a:sysClr val="window" lastClr="FFFFFF"/>
            </a:solidFill>
            <a:latin typeface="Times New Roman"/>
            <a:ea typeface="+mn-ea"/>
            <a:cs typeface="+mn-cs"/>
          </a:endParaRPr>
        </a:p>
      </dsp:txBody>
      <dsp:txXfrm>
        <a:off x="2490876" y="911831"/>
        <a:ext cx="918335" cy="789487"/>
      </dsp:txXfrm>
    </dsp:sp>
    <dsp:sp modelId="{C971BA92-2448-4614-870B-21896166C97B}">
      <dsp:nvSpPr>
        <dsp:cNvPr id="0" name=""/>
        <dsp:cNvSpPr/>
      </dsp:nvSpPr>
      <dsp:spPr>
        <a:xfrm>
          <a:off x="707886" y="1648568"/>
          <a:ext cx="1117022" cy="1117022"/>
        </a:xfrm>
        <a:prstGeom prst="gear6">
          <a:avLst/>
        </a:prstGeom>
        <a:solidFill>
          <a:srgbClr val="9BBB59">
            <a:shade val="50000"/>
            <a:hueOff val="178371"/>
            <a:satOff val="-2846"/>
            <a:lumOff val="2740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Times New Roman"/>
            <a:ea typeface="+mn-ea"/>
            <a:cs typeface="+mn-cs"/>
          </a:endParaRPr>
        </a:p>
      </dsp:txBody>
      <dsp:txXfrm>
        <a:off x="989100" y="1931481"/>
        <a:ext cx="554594" cy="551196"/>
      </dsp:txXfrm>
    </dsp:sp>
    <dsp:sp modelId="{59ED3C87-B1D0-491F-AE6F-19954C2E0410}">
      <dsp:nvSpPr>
        <dsp:cNvPr id="0" name=""/>
        <dsp:cNvSpPr/>
      </dsp:nvSpPr>
      <dsp:spPr>
        <a:xfrm rot="20700000">
          <a:off x="379298" y="122986"/>
          <a:ext cx="1094453" cy="1094453"/>
        </a:xfrm>
        <a:prstGeom prst="gear6">
          <a:avLst/>
        </a:prstGeom>
        <a:solidFill>
          <a:srgbClr val="9BBB59">
            <a:shade val="50000"/>
            <a:hueOff val="178371"/>
            <a:satOff val="-2846"/>
            <a:lumOff val="2740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solidFill>
              <a:sysClr val="window" lastClr="FFFFFF"/>
            </a:solidFill>
            <a:latin typeface="Times New Roman"/>
            <a:ea typeface="+mn-ea"/>
            <a:cs typeface="+mn-cs"/>
          </a:endParaRPr>
        </a:p>
      </dsp:txBody>
      <dsp:txXfrm rot="-20700000">
        <a:off x="774011" y="518634"/>
        <a:ext cx="305028" cy="303158"/>
      </dsp:txXfrm>
    </dsp:sp>
    <dsp:sp modelId="{4BB84263-AB6B-4FE5-AFA3-D993F352EA88}">
      <dsp:nvSpPr>
        <dsp:cNvPr id="0" name=""/>
        <dsp:cNvSpPr/>
      </dsp:nvSpPr>
      <dsp:spPr>
        <a:xfrm rot="5565917">
          <a:off x="1662796" y="878002"/>
          <a:ext cx="1965958" cy="1965958"/>
        </a:xfrm>
        <a:prstGeom prst="circularArrow">
          <a:avLst>
            <a:gd name="adj1" fmla="val 4687"/>
            <a:gd name="adj2" fmla="val 299029"/>
            <a:gd name="adj3" fmla="val 2469556"/>
            <a:gd name="adj4" fmla="val 15965607"/>
            <a:gd name="adj5" fmla="val 5469"/>
          </a:avLst>
        </a:prstGeom>
        <a:solidFill>
          <a:sysClr val="window" lastClr="FFFFFF"/>
        </a:solidFill>
        <a:ln>
          <a:solidFill>
            <a:sysClr val="window" lastClr="FFFFFF"/>
          </a:solidFill>
        </a:ln>
        <a:effectLst/>
      </dsp:spPr>
      <dsp:style>
        <a:lnRef idx="0">
          <a:scrgbClr r="0" g="0" b="0"/>
        </a:lnRef>
        <a:fillRef idx="1">
          <a:scrgbClr r="0" g="0" b="0"/>
        </a:fillRef>
        <a:effectRef idx="0">
          <a:scrgbClr r="0" g="0" b="0"/>
        </a:effectRef>
        <a:fontRef idx="minor">
          <a:schemeClr val="lt1"/>
        </a:fontRef>
      </dsp:style>
    </dsp:sp>
    <dsp:sp modelId="{1DC54273-B67D-4BCF-BFEF-FAD22930CFBF}">
      <dsp:nvSpPr>
        <dsp:cNvPr id="0" name=""/>
        <dsp:cNvSpPr/>
      </dsp:nvSpPr>
      <dsp:spPr>
        <a:xfrm rot="19143404">
          <a:off x="193019" y="643908"/>
          <a:ext cx="1428391" cy="1428391"/>
        </a:xfrm>
        <a:prstGeom prst="leftCircularArrow">
          <a:avLst>
            <a:gd name="adj1" fmla="val 6452"/>
            <a:gd name="adj2" fmla="val 429999"/>
            <a:gd name="adj3" fmla="val 10489124"/>
            <a:gd name="adj4" fmla="val 14837806"/>
            <a:gd name="adj5" fmla="val 7527"/>
          </a:avLst>
        </a:prstGeom>
        <a:solidFill>
          <a:sysClr val="window" lastClr="FFFFFF"/>
        </a:solidFill>
        <a:ln>
          <a:solidFill>
            <a:sysClr val="window" lastClr="FFFFFF"/>
          </a:solidFill>
        </a:ln>
        <a:effectLst/>
      </dsp:spPr>
      <dsp:style>
        <a:lnRef idx="0">
          <a:scrgbClr r="0" g="0" b="0"/>
        </a:lnRef>
        <a:fillRef idx="1">
          <a:scrgbClr r="0" g="0" b="0"/>
        </a:fillRef>
        <a:effectRef idx="0">
          <a:scrgbClr r="0" g="0" b="0"/>
        </a:effectRef>
        <a:fontRef idx="minor">
          <a:schemeClr val="lt1"/>
        </a:fontRef>
      </dsp:style>
    </dsp:sp>
    <dsp:sp modelId="{BF8D450E-0545-49E5-A20E-F6779E3CD262}">
      <dsp:nvSpPr>
        <dsp:cNvPr id="0" name=""/>
        <dsp:cNvSpPr/>
      </dsp:nvSpPr>
      <dsp:spPr>
        <a:xfrm rot="5660044">
          <a:off x="983614" y="-130630"/>
          <a:ext cx="1559160" cy="2158272"/>
        </a:xfrm>
        <a:prstGeom prst="circularArrow">
          <a:avLst>
            <a:gd name="adj1" fmla="val 5984"/>
            <a:gd name="adj2" fmla="val 394124"/>
            <a:gd name="adj3" fmla="val 13313824"/>
            <a:gd name="adj4" fmla="val 10508221"/>
            <a:gd name="adj5" fmla="val 6981"/>
          </a:avLst>
        </a:prstGeom>
        <a:solidFill>
          <a:sysClr val="window" lastClr="FFFFFF"/>
        </a:solidFill>
        <a:ln>
          <a:solidFill>
            <a:sysClr val="window" lastClr="FFFFFF"/>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CFE57-66A3-4EDF-A87C-F1F2C6FE0508}">
      <dsp:nvSpPr>
        <dsp:cNvPr id="0" name=""/>
        <dsp:cNvSpPr/>
      </dsp:nvSpPr>
      <dsp:spPr>
        <a:xfrm>
          <a:off x="0" y="102967"/>
          <a:ext cx="10654748" cy="545789"/>
        </a:xfrm>
        <a:prstGeom prst="rect">
          <a:avLst/>
        </a:prstGeom>
        <a:solidFill>
          <a:srgbClr val="607731"/>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chemeClr val="bg1"/>
              </a:solidFill>
              <a:latin typeface="Verdana" panose="020B0604030504040204" pitchFamily="34" charset="0"/>
              <a:ea typeface="Verdana" panose="020B0604030504040204" pitchFamily="34" charset="0"/>
            </a:rPr>
            <a:t>Dots eksperimenta apraksts un/ vai tā rezultāti</a:t>
          </a:r>
          <a:endParaRPr lang="en-US" sz="1800" kern="1200" dirty="0">
            <a:solidFill>
              <a:schemeClr val="bg1"/>
            </a:solidFill>
            <a:latin typeface="Verdana" panose="020B0604030504040204" pitchFamily="34" charset="0"/>
            <a:ea typeface="Verdana" panose="020B0604030504040204" pitchFamily="34" charset="0"/>
          </a:endParaRPr>
        </a:p>
      </dsp:txBody>
      <dsp:txXfrm>
        <a:off x="0" y="102967"/>
        <a:ext cx="10654748" cy="545789"/>
      </dsp:txXfrm>
    </dsp:sp>
    <dsp:sp modelId="{BC1D19AD-E298-423D-A2FB-2096128E2F5F}">
      <dsp:nvSpPr>
        <dsp:cNvPr id="0" name=""/>
        <dsp:cNvSpPr/>
      </dsp:nvSpPr>
      <dsp:spPr>
        <a:xfrm>
          <a:off x="5202" y="854692"/>
          <a:ext cx="1774057" cy="2011087"/>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accent3">
                  <a:lumMod val="50000"/>
                </a:schemeClr>
              </a:solidFill>
              <a:latin typeface="Verdana" panose="020B0604030504040204" pitchFamily="34" charset="0"/>
              <a:ea typeface="Verdana" panose="020B0604030504040204" pitchFamily="34" charset="0"/>
            </a:rPr>
            <a:t>Jāuzraksta eksperimenta lielumi (neatkarīgais, atkarīgais, fiksētie)</a:t>
          </a:r>
          <a:endParaRPr lang="en-US" sz="1500" kern="1200" dirty="0">
            <a:solidFill>
              <a:schemeClr val="accent3">
                <a:lumMod val="50000"/>
              </a:schemeClr>
            </a:solidFill>
            <a:latin typeface="Verdana" panose="020B0604030504040204" pitchFamily="34" charset="0"/>
            <a:ea typeface="Verdana" panose="020B0604030504040204" pitchFamily="34" charset="0"/>
          </a:endParaRPr>
        </a:p>
      </dsp:txBody>
      <dsp:txXfrm>
        <a:off x="5202" y="854692"/>
        <a:ext cx="1774057" cy="2011087"/>
      </dsp:txXfrm>
    </dsp:sp>
    <dsp:sp modelId="{68F884D5-6CDC-4471-A2D1-C3E2A77AD540}">
      <dsp:nvSpPr>
        <dsp:cNvPr id="0" name=""/>
        <dsp:cNvSpPr/>
      </dsp:nvSpPr>
      <dsp:spPr>
        <a:xfrm>
          <a:off x="1779259" y="854692"/>
          <a:ext cx="1774057" cy="2011087"/>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accent3">
                  <a:lumMod val="50000"/>
                </a:schemeClr>
              </a:solidFill>
              <a:latin typeface="Verdana" panose="020B0604030504040204" pitchFamily="34" charset="0"/>
              <a:ea typeface="Verdana" panose="020B0604030504040204" pitchFamily="34" charset="0"/>
            </a:rPr>
            <a:t>Jāuzraksta eksperimenta pētāmā problēma un/ vai hipotēze, iekļaujot tajā konkrētus, mērāmus lielumus</a:t>
          </a:r>
          <a:endParaRPr lang="en-US" sz="1500" kern="1200" dirty="0">
            <a:solidFill>
              <a:schemeClr val="accent3">
                <a:lumMod val="50000"/>
              </a:schemeClr>
            </a:solidFill>
            <a:latin typeface="Verdana" panose="020B0604030504040204" pitchFamily="34" charset="0"/>
            <a:ea typeface="Verdana" panose="020B0604030504040204" pitchFamily="34" charset="0"/>
          </a:endParaRPr>
        </a:p>
      </dsp:txBody>
      <dsp:txXfrm>
        <a:off x="1779259" y="854692"/>
        <a:ext cx="1774057" cy="2011087"/>
      </dsp:txXfrm>
    </dsp:sp>
    <dsp:sp modelId="{8A9EE40B-DF16-4163-97D1-DAC2B0108218}">
      <dsp:nvSpPr>
        <dsp:cNvPr id="0" name=""/>
        <dsp:cNvSpPr/>
      </dsp:nvSpPr>
      <dsp:spPr>
        <a:xfrm>
          <a:off x="3553316" y="854692"/>
          <a:ext cx="1774057" cy="2011087"/>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accent3">
                  <a:lumMod val="50000"/>
                </a:schemeClr>
              </a:solidFill>
              <a:latin typeface="Verdana" panose="020B0604030504040204" pitchFamily="34" charset="0"/>
              <a:ea typeface="Verdana" panose="020B0604030504040204" pitchFamily="34" charset="0"/>
            </a:rPr>
            <a:t>Jāapstrādā eksperimenta gaitā iegūtie dati un jāatspoguļo tie grafiski</a:t>
          </a:r>
          <a:endParaRPr lang="en-US" sz="1500" kern="1200" dirty="0">
            <a:solidFill>
              <a:schemeClr val="accent3">
                <a:lumMod val="50000"/>
              </a:schemeClr>
            </a:solidFill>
            <a:latin typeface="Verdana" panose="020B0604030504040204" pitchFamily="34" charset="0"/>
            <a:ea typeface="Verdana" panose="020B0604030504040204" pitchFamily="34" charset="0"/>
          </a:endParaRPr>
        </a:p>
      </dsp:txBody>
      <dsp:txXfrm>
        <a:off x="3553316" y="854692"/>
        <a:ext cx="1774057" cy="2011087"/>
      </dsp:txXfrm>
    </dsp:sp>
    <dsp:sp modelId="{5B84B2C1-2C1C-4976-AF7B-A9725DE93690}">
      <dsp:nvSpPr>
        <dsp:cNvPr id="0" name=""/>
        <dsp:cNvSpPr/>
      </dsp:nvSpPr>
      <dsp:spPr>
        <a:xfrm>
          <a:off x="5327374" y="854692"/>
          <a:ext cx="1774057" cy="2011087"/>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accent3">
                  <a:lumMod val="50000"/>
                </a:schemeClr>
              </a:solidFill>
              <a:latin typeface="Verdana" panose="020B0604030504040204" pitchFamily="34" charset="0"/>
              <a:ea typeface="Verdana" panose="020B0604030504040204" pitchFamily="34" charset="0"/>
            </a:rPr>
            <a:t>Jāizanalizē eksperimenta rezultāti, saskatot tajos likumsakarības un pamatojot tās</a:t>
          </a:r>
          <a:endParaRPr lang="en-US" sz="1500" kern="1200" dirty="0">
            <a:solidFill>
              <a:schemeClr val="accent3">
                <a:lumMod val="50000"/>
              </a:schemeClr>
            </a:solidFill>
            <a:latin typeface="Verdana" panose="020B0604030504040204" pitchFamily="34" charset="0"/>
            <a:ea typeface="Verdana" panose="020B0604030504040204" pitchFamily="34" charset="0"/>
          </a:endParaRPr>
        </a:p>
      </dsp:txBody>
      <dsp:txXfrm>
        <a:off x="5327374" y="854692"/>
        <a:ext cx="1774057" cy="2011087"/>
      </dsp:txXfrm>
    </dsp:sp>
    <dsp:sp modelId="{ECB1A3E4-796C-4E44-8C42-61BF2635DD96}">
      <dsp:nvSpPr>
        <dsp:cNvPr id="0" name=""/>
        <dsp:cNvSpPr/>
      </dsp:nvSpPr>
      <dsp:spPr>
        <a:xfrm>
          <a:off x="7101431" y="854692"/>
          <a:ext cx="1774057" cy="2011087"/>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accent3">
                  <a:lumMod val="50000"/>
                </a:schemeClr>
              </a:solidFill>
              <a:latin typeface="Verdana" panose="020B0604030504040204" pitchFamily="34" charset="0"/>
              <a:ea typeface="Verdana" panose="020B0604030504040204" pitchFamily="34" charset="0"/>
            </a:rPr>
            <a:t>Jāuzraksta secinājumi par eksperimenta rezultātiem</a:t>
          </a:r>
          <a:endParaRPr lang="en-US" sz="1500" kern="1200" dirty="0">
            <a:solidFill>
              <a:schemeClr val="accent3">
                <a:lumMod val="50000"/>
              </a:schemeClr>
            </a:solidFill>
            <a:latin typeface="Verdana" panose="020B0604030504040204" pitchFamily="34" charset="0"/>
            <a:ea typeface="Verdana" panose="020B0604030504040204" pitchFamily="34" charset="0"/>
          </a:endParaRPr>
        </a:p>
      </dsp:txBody>
      <dsp:txXfrm>
        <a:off x="7101431" y="854692"/>
        <a:ext cx="1774057" cy="2011087"/>
      </dsp:txXfrm>
    </dsp:sp>
    <dsp:sp modelId="{BB68B741-7B66-4005-BEDA-EBD803B55F67}">
      <dsp:nvSpPr>
        <dsp:cNvPr id="0" name=""/>
        <dsp:cNvSpPr/>
      </dsp:nvSpPr>
      <dsp:spPr>
        <a:xfrm>
          <a:off x="8875488" y="854692"/>
          <a:ext cx="1774057" cy="2011087"/>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accent3">
                  <a:lumMod val="50000"/>
                </a:schemeClr>
              </a:solidFill>
              <a:latin typeface="Verdana" panose="020B0604030504040204" pitchFamily="34" charset="0"/>
              <a:ea typeface="Verdana" panose="020B0604030504040204" pitchFamily="34" charset="0"/>
            </a:rPr>
            <a:t>Jāuzraksta, kā pilnveidot eksperimentu</a:t>
          </a:r>
          <a:endParaRPr lang="en-US" sz="1500" kern="1200" dirty="0">
            <a:solidFill>
              <a:schemeClr val="accent3">
                <a:lumMod val="50000"/>
              </a:schemeClr>
            </a:solidFill>
            <a:latin typeface="Verdana" panose="020B0604030504040204" pitchFamily="34" charset="0"/>
            <a:ea typeface="Verdana" panose="020B0604030504040204" pitchFamily="34" charset="0"/>
          </a:endParaRPr>
        </a:p>
      </dsp:txBody>
      <dsp:txXfrm>
        <a:off x="8875488" y="854692"/>
        <a:ext cx="1774057" cy="2011087"/>
      </dsp:txXfrm>
    </dsp:sp>
    <dsp:sp modelId="{BCA764C2-F50A-4E78-A44D-4BF36FC56D5F}">
      <dsp:nvSpPr>
        <dsp:cNvPr id="0" name=""/>
        <dsp:cNvSpPr/>
      </dsp:nvSpPr>
      <dsp:spPr>
        <a:xfrm>
          <a:off x="0" y="2865780"/>
          <a:ext cx="10654748" cy="223454"/>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4BEFE-6BA0-45F8-9A97-76D66512EF8C}">
      <dsp:nvSpPr>
        <dsp:cNvPr id="0" name=""/>
        <dsp:cNvSpPr/>
      </dsp:nvSpPr>
      <dsp:spPr>
        <a:xfrm rot="5400000">
          <a:off x="6605313" y="-2567650"/>
          <a:ext cx="949383" cy="632562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73050" lvl="1" indent="0" algn="l" defTabSz="577850">
            <a:lnSpc>
              <a:spcPct val="90000"/>
            </a:lnSpc>
            <a:spcBef>
              <a:spcPct val="0"/>
            </a:spcBef>
            <a:spcAft>
              <a:spcPct val="15000"/>
            </a:spcAft>
            <a:buChar char="•"/>
          </a:pPr>
          <a:r>
            <a:rPr lang="lv-LV" sz="1300" kern="1200" noProof="0" dirty="0">
              <a:latin typeface="Verdana" panose="020B0604030504040204" pitchFamily="34" charset="0"/>
              <a:ea typeface="Verdana" panose="020B0604030504040204" pitchFamily="34" charset="0"/>
            </a:rPr>
            <a:t> </a:t>
          </a:r>
          <a:r>
            <a:rPr lang="lv-LV" sz="1400" kern="1200" noProof="0" dirty="0">
              <a:latin typeface="Verdana" panose="020B0604030504040204" pitchFamily="34" charset="0"/>
              <a:ea typeface="Verdana" panose="020B0604030504040204" pitchFamily="34" charset="0"/>
            </a:rPr>
            <a:t>Nepieciešamās informācijas atlase</a:t>
          </a:r>
        </a:p>
        <a:p>
          <a:pPr marL="273050" lvl="1" indent="0" algn="l" defTabSz="622300">
            <a:lnSpc>
              <a:spcPct val="90000"/>
            </a:lnSpc>
            <a:spcBef>
              <a:spcPct val="0"/>
            </a:spcBef>
            <a:spcAft>
              <a:spcPct val="15000"/>
            </a:spcAft>
            <a:buChar char="•"/>
          </a:pPr>
          <a:r>
            <a:rPr lang="lv-LV" sz="1400" kern="1200" noProof="0" dirty="0">
              <a:latin typeface="Verdana" panose="020B0604030504040204" pitchFamily="34" charset="0"/>
              <a:ea typeface="Verdana" panose="020B0604030504040204" pitchFamily="34" charset="0"/>
            </a:rPr>
            <a:t> Informācijas analīze</a:t>
          </a:r>
        </a:p>
        <a:p>
          <a:pPr marL="273050" lvl="1" indent="0" algn="l" defTabSz="622300">
            <a:lnSpc>
              <a:spcPct val="90000"/>
            </a:lnSpc>
            <a:spcBef>
              <a:spcPct val="0"/>
            </a:spcBef>
            <a:spcAft>
              <a:spcPct val="15000"/>
            </a:spcAft>
            <a:buChar char="•"/>
          </a:pPr>
          <a:r>
            <a:rPr lang="lv-LV" sz="1400" kern="1200" noProof="0" dirty="0">
              <a:latin typeface="Verdana" panose="020B0604030504040204" pitchFamily="34" charset="0"/>
              <a:ea typeface="Verdana" panose="020B0604030504040204" pitchFamily="34" charset="0"/>
            </a:rPr>
            <a:t> Informācijas interpretēšana</a:t>
          </a:r>
        </a:p>
        <a:p>
          <a:pPr marL="273050" lvl="1" indent="0" algn="l" defTabSz="622300">
            <a:lnSpc>
              <a:spcPct val="90000"/>
            </a:lnSpc>
            <a:spcBef>
              <a:spcPct val="0"/>
            </a:spcBef>
            <a:spcAft>
              <a:spcPct val="15000"/>
            </a:spcAft>
            <a:buChar char="•"/>
          </a:pPr>
          <a:r>
            <a:rPr lang="lv-LV" sz="1400" kern="1200" noProof="0" dirty="0">
              <a:latin typeface="Verdana" panose="020B0604030504040204" pitchFamily="34" charset="0"/>
              <a:ea typeface="Verdana" panose="020B0604030504040204" pitchFamily="34" charset="0"/>
            </a:rPr>
            <a:t> Viedokļa argumentēšana</a:t>
          </a:r>
        </a:p>
      </dsp:txBody>
      <dsp:txXfrm rot="-5400000">
        <a:off x="3917192" y="166816"/>
        <a:ext cx="6279281" cy="856693"/>
      </dsp:txXfrm>
    </dsp:sp>
    <dsp:sp modelId="{219C35B7-03DC-4A9D-8C7F-D7280B8D1FD9}">
      <dsp:nvSpPr>
        <dsp:cNvPr id="0" name=""/>
        <dsp:cNvSpPr/>
      </dsp:nvSpPr>
      <dsp:spPr>
        <a:xfrm>
          <a:off x="1111" y="1798"/>
          <a:ext cx="3916080" cy="1186728"/>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v-LV" sz="1800" kern="1200" noProof="0" dirty="0">
              <a:solidFill>
                <a:schemeClr val="tx1"/>
              </a:solidFill>
              <a:latin typeface="Verdana" panose="020B0604030504040204" pitchFamily="34" charset="0"/>
              <a:ea typeface="Verdana" panose="020B0604030504040204" pitchFamily="34" charset="0"/>
            </a:rPr>
            <a:t>Situācijas/ problēmas, kas nozīmīgas cilvēku ikdienas dzīvē un tautsaimniecībā</a:t>
          </a:r>
        </a:p>
      </dsp:txBody>
      <dsp:txXfrm>
        <a:off x="59042" y="59729"/>
        <a:ext cx="3800218" cy="1070866"/>
      </dsp:txXfrm>
    </dsp:sp>
    <dsp:sp modelId="{B21F88D9-BCEB-43FB-BCF9-7786807163AC}">
      <dsp:nvSpPr>
        <dsp:cNvPr id="0" name=""/>
        <dsp:cNvSpPr/>
      </dsp:nvSpPr>
      <dsp:spPr>
        <a:xfrm rot="5400000">
          <a:off x="6605313" y="-1321585"/>
          <a:ext cx="949383" cy="632562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73050" lvl="1" indent="0" algn="l" defTabSz="577850">
            <a:lnSpc>
              <a:spcPct val="90000"/>
            </a:lnSpc>
            <a:spcBef>
              <a:spcPct val="0"/>
            </a:spcBef>
            <a:spcAft>
              <a:spcPct val="15000"/>
            </a:spcAft>
            <a:buChar char="•"/>
          </a:pPr>
          <a:r>
            <a:rPr lang="lv-LV" sz="1400" kern="1200" noProof="0" dirty="0">
              <a:latin typeface="Verdana" panose="020B0604030504040204" pitchFamily="34" charset="0"/>
              <a:ea typeface="Verdana" panose="020B0604030504040204" pitchFamily="34" charset="0"/>
            </a:rPr>
            <a:t> </a:t>
          </a: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Pētniecības plānošana (lielumi, pētāmā problēma, piederumi, darba gaita)</a:t>
          </a:r>
        </a:p>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Rezultātu analīze un ticamības izvērtēšana</a:t>
          </a:r>
        </a:p>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Secinājumi</a:t>
          </a:r>
        </a:p>
      </dsp:txBody>
      <dsp:txXfrm rot="-5400000">
        <a:off x="3917192" y="1412881"/>
        <a:ext cx="6279281" cy="856693"/>
      </dsp:txXfrm>
    </dsp:sp>
    <dsp:sp modelId="{86DBE7FE-D30D-4AFC-993E-EAA42E3CA046}">
      <dsp:nvSpPr>
        <dsp:cNvPr id="0" name=""/>
        <dsp:cNvSpPr/>
      </dsp:nvSpPr>
      <dsp:spPr>
        <a:xfrm>
          <a:off x="1111" y="1247863"/>
          <a:ext cx="3916080" cy="1186728"/>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v-LV" sz="1800" kern="1200" noProof="0" dirty="0">
              <a:solidFill>
                <a:prstClr val="black"/>
              </a:solidFill>
              <a:latin typeface="Verdana" panose="020B0604030504040204" pitchFamily="34" charset="0"/>
              <a:ea typeface="Verdana" panose="020B0604030504040204" pitchFamily="34" charset="0"/>
              <a:cs typeface="+mn-cs"/>
            </a:rPr>
            <a:t>Izpratne par pētniecību</a:t>
          </a:r>
        </a:p>
      </dsp:txBody>
      <dsp:txXfrm>
        <a:off x="59042" y="1305794"/>
        <a:ext cx="3800218" cy="1070866"/>
      </dsp:txXfrm>
    </dsp:sp>
    <dsp:sp modelId="{4A8C8D57-2B98-48F8-AA2A-4D27DFC78223}">
      <dsp:nvSpPr>
        <dsp:cNvPr id="0" name=""/>
        <dsp:cNvSpPr/>
      </dsp:nvSpPr>
      <dsp:spPr>
        <a:xfrm rot="5400000">
          <a:off x="6605313" y="-75519"/>
          <a:ext cx="949383" cy="632562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73050" lvl="1" indent="0" algn="l" defTabSz="577850">
            <a:lnSpc>
              <a:spcPct val="90000"/>
            </a:lnSpc>
            <a:spcBef>
              <a:spcPct val="0"/>
            </a:spcBef>
            <a:spcAft>
              <a:spcPct val="15000"/>
            </a:spcAft>
            <a:buChar char="•"/>
          </a:pPr>
          <a:r>
            <a:rPr lang="lv-LV" sz="1400" kern="1200" noProof="0" dirty="0">
              <a:latin typeface="Verdana" panose="020B0604030504040204" pitchFamily="34" charset="0"/>
              <a:ea typeface="Verdana" panose="020B0604030504040204" pitchFamily="34" charset="0"/>
            </a:rPr>
            <a:t> </a:t>
          </a: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Nepieciešamās informācijas atlase</a:t>
          </a:r>
        </a:p>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Informācijas analīze</a:t>
          </a:r>
        </a:p>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Informācijas interpretēšana</a:t>
          </a:r>
        </a:p>
        <a:p>
          <a:pPr marL="273050" lvl="1" indent="0" algn="l" defTabSz="577850">
            <a:lnSpc>
              <a:spcPct val="90000"/>
            </a:lnSpc>
            <a:spcBef>
              <a:spcPct val="0"/>
            </a:spcBef>
            <a:spcAft>
              <a:spcPct val="15000"/>
            </a:spcAft>
            <a:buChar char="•"/>
          </a:pPr>
          <a:r>
            <a:rPr lang="lv-LV" sz="1400" kern="1200" noProof="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Viedokļa argumentēšana</a:t>
          </a:r>
        </a:p>
      </dsp:txBody>
      <dsp:txXfrm rot="-5400000">
        <a:off x="3917192" y="2658947"/>
        <a:ext cx="6279281" cy="856693"/>
      </dsp:txXfrm>
    </dsp:sp>
    <dsp:sp modelId="{49C4FA38-F501-4D09-93E9-14319AACEF5A}">
      <dsp:nvSpPr>
        <dsp:cNvPr id="0" name=""/>
        <dsp:cNvSpPr/>
      </dsp:nvSpPr>
      <dsp:spPr>
        <a:xfrm>
          <a:off x="1111" y="2493928"/>
          <a:ext cx="3916080" cy="1186728"/>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v-LV" sz="1800" kern="1200" noProof="0" dirty="0">
              <a:solidFill>
                <a:schemeClr val="tx1"/>
              </a:solidFill>
              <a:latin typeface="Verdana" panose="020B0604030504040204" pitchFamily="34" charset="0"/>
              <a:ea typeface="Verdana" panose="020B0604030504040204" pitchFamily="34" charset="0"/>
            </a:rPr>
            <a:t>Mūsdienu bioloģijas zinātnes sasniegumi</a:t>
          </a:r>
        </a:p>
      </dsp:txBody>
      <dsp:txXfrm>
        <a:off x="59042" y="2551859"/>
        <a:ext cx="3800218" cy="10708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65B57-EFED-47B6-94A5-52839C911DFF}">
      <dsp:nvSpPr>
        <dsp:cNvPr id="0" name=""/>
        <dsp:cNvSpPr/>
      </dsp:nvSpPr>
      <dsp:spPr>
        <a:xfrm>
          <a:off x="2878259" y="1578757"/>
          <a:ext cx="2006669" cy="1735850"/>
        </a:xfrm>
        <a:prstGeom prst="hexagon">
          <a:avLst>
            <a:gd name="adj" fmla="val 28570"/>
            <a:gd name="vf" fmla="val 115470"/>
          </a:avLst>
        </a:prstGeom>
        <a:solidFill>
          <a:srgbClr val="E0D1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kern="1200" noProof="0" dirty="0">
              <a:solidFill>
                <a:sysClr val="windowText" lastClr="000000"/>
              </a:solidFill>
              <a:latin typeface="Verdana" panose="020B0604030504040204" pitchFamily="34" charset="0"/>
              <a:ea typeface="Verdana" panose="020B0604030504040204" pitchFamily="34" charset="0"/>
              <a:cs typeface="+mn-cs"/>
            </a:rPr>
            <a:t>Kas ir nepieciešams, lai sekmīgi paveiktu šo uzdevumu?</a:t>
          </a:r>
        </a:p>
      </dsp:txBody>
      <dsp:txXfrm>
        <a:off x="3210792" y="1866412"/>
        <a:ext cx="1341603" cy="1160540"/>
      </dsp:txXfrm>
    </dsp:sp>
    <dsp:sp modelId="{BA5C6907-37CB-475B-B77B-2BA1943D9FDE}">
      <dsp:nvSpPr>
        <dsp:cNvPr id="0" name=""/>
        <dsp:cNvSpPr/>
      </dsp:nvSpPr>
      <dsp:spPr>
        <a:xfrm>
          <a:off x="4134819" y="748270"/>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7470CFB-14CD-4202-A722-A1DD3B109ABC}">
      <dsp:nvSpPr>
        <dsp:cNvPr id="0" name=""/>
        <dsp:cNvSpPr/>
      </dsp:nvSpPr>
      <dsp:spPr>
        <a:xfrm>
          <a:off x="3063102" y="0"/>
          <a:ext cx="1644451" cy="1422643"/>
        </a:xfrm>
        <a:prstGeom prst="hexagon">
          <a:avLst>
            <a:gd name="adj" fmla="val 28570"/>
            <a:gd name="vf" fmla="val 115470"/>
          </a:avLst>
        </a:prstGeom>
        <a:solidFill>
          <a:srgbClr val="759D3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Prasme lasīt</a:t>
          </a:r>
        </a:p>
      </dsp:txBody>
      <dsp:txXfrm>
        <a:off x="3335623" y="235762"/>
        <a:ext cx="1099409" cy="951119"/>
      </dsp:txXfrm>
    </dsp:sp>
    <dsp:sp modelId="{AD52D46D-9D75-471F-B5E6-2DCE319864CF}">
      <dsp:nvSpPr>
        <dsp:cNvPr id="0" name=""/>
        <dsp:cNvSpPr/>
      </dsp:nvSpPr>
      <dsp:spPr>
        <a:xfrm>
          <a:off x="5018426" y="1967818"/>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45ED159-91CE-45E3-8407-B22E271B3016}">
      <dsp:nvSpPr>
        <dsp:cNvPr id="0" name=""/>
        <dsp:cNvSpPr/>
      </dsp:nvSpPr>
      <dsp:spPr>
        <a:xfrm>
          <a:off x="4571255" y="875021"/>
          <a:ext cx="1644451" cy="1422643"/>
        </a:xfrm>
        <a:prstGeom prst="hexagon">
          <a:avLst>
            <a:gd name="adj" fmla="val 28570"/>
            <a:gd name="vf" fmla="val 115470"/>
          </a:avLst>
        </a:prstGeom>
        <a:solidFill>
          <a:srgbClr val="8AB74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Prasme ieraudzīt atbildes tekstā un attēlā</a:t>
          </a:r>
        </a:p>
      </dsp:txBody>
      <dsp:txXfrm>
        <a:off x="4843776" y="1110783"/>
        <a:ext cx="1099409" cy="951119"/>
      </dsp:txXfrm>
    </dsp:sp>
    <dsp:sp modelId="{A5210F32-1E0C-45DD-9502-B34811145319}">
      <dsp:nvSpPr>
        <dsp:cNvPr id="0" name=""/>
        <dsp:cNvSpPr/>
      </dsp:nvSpPr>
      <dsp:spPr>
        <a:xfrm>
          <a:off x="4404616" y="3344459"/>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EBF7D04-788B-4F4D-9BBA-8FFB710D04BC}">
      <dsp:nvSpPr>
        <dsp:cNvPr id="0" name=""/>
        <dsp:cNvSpPr/>
      </dsp:nvSpPr>
      <dsp:spPr>
        <a:xfrm>
          <a:off x="4571255" y="2595210"/>
          <a:ext cx="1644451" cy="1422643"/>
        </a:xfrm>
        <a:prstGeom prst="hexagon">
          <a:avLst>
            <a:gd name="adj" fmla="val 28570"/>
            <a:gd name="vf" fmla="val 115470"/>
          </a:avLst>
        </a:prstGeom>
        <a:solidFill>
          <a:srgbClr val="91B85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Izpratne par augu dzīvības procesiem (elpošanu)</a:t>
          </a:r>
        </a:p>
      </dsp:txBody>
      <dsp:txXfrm>
        <a:off x="4843776" y="2830972"/>
        <a:ext cx="1099409" cy="951119"/>
      </dsp:txXfrm>
    </dsp:sp>
    <dsp:sp modelId="{0D3579A8-22A1-47EA-8FD1-2AE1280A8A1C}">
      <dsp:nvSpPr>
        <dsp:cNvPr id="0" name=""/>
        <dsp:cNvSpPr/>
      </dsp:nvSpPr>
      <dsp:spPr>
        <a:xfrm>
          <a:off x="2881993" y="3487360"/>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4BE2882-4174-4B63-B3DE-574F59FF0008}">
      <dsp:nvSpPr>
        <dsp:cNvPr id="0" name=""/>
        <dsp:cNvSpPr/>
      </dsp:nvSpPr>
      <dsp:spPr>
        <a:xfrm>
          <a:off x="3063102" y="3471210"/>
          <a:ext cx="1644451" cy="1422643"/>
        </a:xfrm>
        <a:prstGeom prst="hexagon">
          <a:avLst>
            <a:gd name="adj" fmla="val 28570"/>
            <a:gd name="vf" fmla="val 115470"/>
          </a:avLst>
        </a:prstGeom>
        <a:solidFill>
          <a:srgbClr val="A0BF7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Izpratne par pētniecību, kas apgūta mācību procesā </a:t>
          </a:r>
        </a:p>
      </dsp:txBody>
      <dsp:txXfrm>
        <a:off x="3335623" y="3706972"/>
        <a:ext cx="1099409" cy="951119"/>
      </dsp:txXfrm>
    </dsp:sp>
    <dsp:sp modelId="{45B1D03E-7486-4AFC-A209-AC42B1D7661A}">
      <dsp:nvSpPr>
        <dsp:cNvPr id="0" name=""/>
        <dsp:cNvSpPr/>
      </dsp:nvSpPr>
      <dsp:spPr>
        <a:xfrm>
          <a:off x="1983917" y="2268301"/>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33F5EAD-54FE-4948-ABCF-F3C0C0F7E9AD}">
      <dsp:nvSpPr>
        <dsp:cNvPr id="0" name=""/>
        <dsp:cNvSpPr/>
      </dsp:nvSpPr>
      <dsp:spPr>
        <a:xfrm>
          <a:off x="1547948" y="2596189"/>
          <a:ext cx="1644451" cy="1422643"/>
        </a:xfrm>
        <a:prstGeom prst="hexagon">
          <a:avLst>
            <a:gd name="adj" fmla="val 28570"/>
            <a:gd name="vf" fmla="val 115470"/>
          </a:avLst>
        </a:prstGeom>
        <a:solidFill>
          <a:srgbClr val="B0C58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noProof="0" dirty="0">
              <a:solidFill>
                <a:sysClr val="windowText" lastClr="000000"/>
              </a:solidFill>
              <a:latin typeface="Verdana" panose="020B0604030504040204" pitchFamily="34" charset="0"/>
              <a:ea typeface="Verdana" panose="020B0604030504040204" pitchFamily="34" charset="0"/>
              <a:cs typeface="+mn-cs"/>
            </a:rPr>
            <a:t>Praktiskā </a:t>
          </a:r>
          <a:r>
            <a:rPr lang="lv-LV" sz="1200" kern="1200" noProof="0" dirty="0">
              <a:solidFill>
                <a:sysClr val="windowText" lastClr="000000"/>
              </a:solidFill>
              <a:latin typeface="Verdana" panose="020B0604030504040204" pitchFamily="34" charset="0"/>
              <a:ea typeface="Verdana" panose="020B0604030504040204" pitchFamily="34" charset="0"/>
              <a:cs typeface="+mn-cs"/>
            </a:rPr>
            <a:t>pieredze, kas apgūta mācību procesā</a:t>
          </a:r>
        </a:p>
      </dsp:txBody>
      <dsp:txXfrm>
        <a:off x="1820469" y="2831951"/>
        <a:ext cx="1099409" cy="951119"/>
      </dsp:txXfrm>
    </dsp:sp>
    <dsp:sp modelId="{85E814CE-C38F-4AAF-95D8-46A93D40AD95}">
      <dsp:nvSpPr>
        <dsp:cNvPr id="0" name=""/>
        <dsp:cNvSpPr/>
      </dsp:nvSpPr>
      <dsp:spPr>
        <a:xfrm>
          <a:off x="1547948" y="873063"/>
          <a:ext cx="1644451" cy="1422643"/>
        </a:xfrm>
        <a:prstGeom prst="hexagon">
          <a:avLst>
            <a:gd name="adj" fmla="val 28570"/>
            <a:gd name="vf" fmla="val 115470"/>
          </a:avLst>
        </a:prstGeom>
        <a:solidFill>
          <a:srgbClr val="BBCC9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Prasme sasaistīt izpratni par dzīvības procesiem un izpratni par pētniecību</a:t>
          </a:r>
        </a:p>
      </dsp:txBody>
      <dsp:txXfrm>
        <a:off x="1820469" y="1108825"/>
        <a:ext cx="1099409" cy="9511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65B57-EFED-47B6-94A5-52839C911DFF}">
      <dsp:nvSpPr>
        <dsp:cNvPr id="0" name=""/>
        <dsp:cNvSpPr/>
      </dsp:nvSpPr>
      <dsp:spPr>
        <a:xfrm>
          <a:off x="2878259" y="1578757"/>
          <a:ext cx="2006669" cy="1735850"/>
        </a:xfrm>
        <a:prstGeom prst="hexagon">
          <a:avLst>
            <a:gd name="adj" fmla="val 28570"/>
            <a:gd name="vf" fmla="val 115470"/>
          </a:avLst>
        </a:prstGeom>
        <a:solidFill>
          <a:srgbClr val="E0D1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lv-LV" sz="1600" kern="1200" noProof="0" dirty="0">
              <a:solidFill>
                <a:sysClr val="windowText" lastClr="000000"/>
              </a:solidFill>
              <a:latin typeface="Verdana" panose="020B0604030504040204" pitchFamily="34" charset="0"/>
              <a:ea typeface="Verdana" panose="020B0604030504040204" pitchFamily="34" charset="0"/>
              <a:cs typeface="+mn-cs"/>
            </a:rPr>
            <a:t>Veiksmīgs </a:t>
          </a:r>
        </a:p>
        <a:p>
          <a:pPr marL="0" lvl="0" indent="0" algn="ctr" defTabSz="711200">
            <a:lnSpc>
              <a:spcPct val="100000"/>
            </a:lnSpc>
            <a:spcBef>
              <a:spcPct val="0"/>
            </a:spcBef>
            <a:spcAft>
              <a:spcPts val="0"/>
            </a:spcAft>
            <a:buNone/>
          </a:pPr>
          <a:r>
            <a:rPr lang="lv-LV" sz="1600" kern="1200" noProof="0" dirty="0">
              <a:solidFill>
                <a:sysClr val="windowText" lastClr="000000"/>
              </a:solidFill>
              <a:latin typeface="Verdana" panose="020B0604030504040204" pitchFamily="34" charset="0"/>
              <a:ea typeface="Verdana" panose="020B0604030504040204" pitchFamily="34" charset="0"/>
              <a:cs typeface="+mn-cs"/>
            </a:rPr>
            <a:t>3. daļas uzdevumu risinājums</a:t>
          </a:r>
        </a:p>
      </dsp:txBody>
      <dsp:txXfrm>
        <a:off x="3210792" y="1866412"/>
        <a:ext cx="1341603" cy="1160540"/>
      </dsp:txXfrm>
    </dsp:sp>
    <dsp:sp modelId="{BA5C6907-37CB-475B-B77B-2BA1943D9FDE}">
      <dsp:nvSpPr>
        <dsp:cNvPr id="0" name=""/>
        <dsp:cNvSpPr/>
      </dsp:nvSpPr>
      <dsp:spPr>
        <a:xfrm>
          <a:off x="4134819" y="748270"/>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7470CFB-14CD-4202-A722-A1DD3B109ABC}">
      <dsp:nvSpPr>
        <dsp:cNvPr id="0" name=""/>
        <dsp:cNvSpPr/>
      </dsp:nvSpPr>
      <dsp:spPr>
        <a:xfrm>
          <a:off x="3063102" y="0"/>
          <a:ext cx="1644451" cy="1422643"/>
        </a:xfrm>
        <a:prstGeom prst="hexagon">
          <a:avLst>
            <a:gd name="adj" fmla="val 28570"/>
            <a:gd name="vf" fmla="val 115470"/>
          </a:avLst>
        </a:prstGeom>
        <a:solidFill>
          <a:srgbClr val="759D3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Dotā informācija (prasme lasīt)</a:t>
          </a:r>
        </a:p>
      </dsp:txBody>
      <dsp:txXfrm>
        <a:off x="3335623" y="235762"/>
        <a:ext cx="1099409" cy="951119"/>
      </dsp:txXfrm>
    </dsp:sp>
    <dsp:sp modelId="{AD52D46D-9D75-471F-B5E6-2DCE319864CF}">
      <dsp:nvSpPr>
        <dsp:cNvPr id="0" name=""/>
        <dsp:cNvSpPr/>
      </dsp:nvSpPr>
      <dsp:spPr>
        <a:xfrm>
          <a:off x="5018426" y="1967818"/>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45ED159-91CE-45E3-8407-B22E271B3016}">
      <dsp:nvSpPr>
        <dsp:cNvPr id="0" name=""/>
        <dsp:cNvSpPr/>
      </dsp:nvSpPr>
      <dsp:spPr>
        <a:xfrm>
          <a:off x="4571255" y="875021"/>
          <a:ext cx="1644451" cy="1422643"/>
        </a:xfrm>
        <a:prstGeom prst="hexagon">
          <a:avLst>
            <a:gd name="adj" fmla="val 28570"/>
            <a:gd name="vf" fmla="val 115470"/>
          </a:avLst>
        </a:prstGeom>
        <a:solidFill>
          <a:srgbClr val="8AB74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Prasme atlasīt nepieciešamo informāciju</a:t>
          </a:r>
        </a:p>
      </dsp:txBody>
      <dsp:txXfrm>
        <a:off x="4843776" y="1110783"/>
        <a:ext cx="1099409" cy="951119"/>
      </dsp:txXfrm>
    </dsp:sp>
    <dsp:sp modelId="{A5210F32-1E0C-45DD-9502-B34811145319}">
      <dsp:nvSpPr>
        <dsp:cNvPr id="0" name=""/>
        <dsp:cNvSpPr/>
      </dsp:nvSpPr>
      <dsp:spPr>
        <a:xfrm>
          <a:off x="4404616" y="3344459"/>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EBF7D04-788B-4F4D-9BBA-8FFB710D04BC}">
      <dsp:nvSpPr>
        <dsp:cNvPr id="0" name=""/>
        <dsp:cNvSpPr/>
      </dsp:nvSpPr>
      <dsp:spPr>
        <a:xfrm>
          <a:off x="4571255" y="2595210"/>
          <a:ext cx="1644451" cy="1422643"/>
        </a:xfrm>
        <a:prstGeom prst="hexagon">
          <a:avLst>
            <a:gd name="adj" fmla="val 28570"/>
            <a:gd name="vf" fmla="val 115470"/>
          </a:avLst>
        </a:prstGeom>
        <a:solidFill>
          <a:srgbClr val="91B85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Prasme saintegrēt un interpretēt atlasīto informāciju</a:t>
          </a:r>
        </a:p>
      </dsp:txBody>
      <dsp:txXfrm>
        <a:off x="4843776" y="2830972"/>
        <a:ext cx="1099409" cy="951119"/>
      </dsp:txXfrm>
    </dsp:sp>
    <dsp:sp modelId="{0D3579A8-22A1-47EA-8FD1-2AE1280A8A1C}">
      <dsp:nvSpPr>
        <dsp:cNvPr id="0" name=""/>
        <dsp:cNvSpPr/>
      </dsp:nvSpPr>
      <dsp:spPr>
        <a:xfrm>
          <a:off x="2881993" y="3487360"/>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4BE2882-4174-4B63-B3DE-574F59FF0008}">
      <dsp:nvSpPr>
        <dsp:cNvPr id="0" name=""/>
        <dsp:cNvSpPr/>
      </dsp:nvSpPr>
      <dsp:spPr>
        <a:xfrm>
          <a:off x="3063102" y="3471210"/>
          <a:ext cx="1644451" cy="1422643"/>
        </a:xfrm>
        <a:prstGeom prst="hexagon">
          <a:avLst>
            <a:gd name="adj" fmla="val 28570"/>
            <a:gd name="vf" fmla="val 115470"/>
          </a:avLst>
        </a:prstGeom>
        <a:solidFill>
          <a:srgbClr val="A0BF7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Izpratne par pētniecību, kas apgūta mācību procesā </a:t>
          </a:r>
        </a:p>
      </dsp:txBody>
      <dsp:txXfrm>
        <a:off x="3335623" y="3706972"/>
        <a:ext cx="1099409" cy="951119"/>
      </dsp:txXfrm>
    </dsp:sp>
    <dsp:sp modelId="{45B1D03E-7486-4AFC-A209-AC42B1D7661A}">
      <dsp:nvSpPr>
        <dsp:cNvPr id="0" name=""/>
        <dsp:cNvSpPr/>
      </dsp:nvSpPr>
      <dsp:spPr>
        <a:xfrm>
          <a:off x="1983917" y="2268301"/>
          <a:ext cx="757110" cy="652350"/>
        </a:xfrm>
        <a:prstGeom prst="hexagon">
          <a:avLst>
            <a:gd name="adj" fmla="val 28900"/>
            <a:gd name="vf" fmla="val 11547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33F5EAD-54FE-4948-ABCF-F3C0C0F7E9AD}">
      <dsp:nvSpPr>
        <dsp:cNvPr id="0" name=""/>
        <dsp:cNvSpPr/>
      </dsp:nvSpPr>
      <dsp:spPr>
        <a:xfrm>
          <a:off x="1547948" y="2596189"/>
          <a:ext cx="1644451" cy="1422643"/>
        </a:xfrm>
        <a:prstGeom prst="hexagon">
          <a:avLst>
            <a:gd name="adj" fmla="val 28570"/>
            <a:gd name="vf" fmla="val 115470"/>
          </a:avLst>
        </a:prstGeom>
        <a:solidFill>
          <a:srgbClr val="B0C58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noProof="0" dirty="0">
              <a:solidFill>
                <a:sysClr val="windowText" lastClr="000000"/>
              </a:solidFill>
              <a:latin typeface="Verdana" panose="020B0604030504040204" pitchFamily="34" charset="0"/>
              <a:ea typeface="Verdana" panose="020B0604030504040204" pitchFamily="34" charset="0"/>
              <a:cs typeface="+mn-cs"/>
            </a:rPr>
            <a:t>Praktiskā </a:t>
          </a:r>
          <a:r>
            <a:rPr lang="lv-LV" sz="1200" kern="1200" noProof="0" dirty="0">
              <a:solidFill>
                <a:sysClr val="windowText" lastClr="000000"/>
              </a:solidFill>
              <a:latin typeface="Verdana" panose="020B0604030504040204" pitchFamily="34" charset="0"/>
              <a:ea typeface="Verdana" panose="020B0604030504040204" pitchFamily="34" charset="0"/>
              <a:cs typeface="+mn-cs"/>
            </a:rPr>
            <a:t>pieredze, kas apgūta mācību procesā</a:t>
          </a:r>
        </a:p>
      </dsp:txBody>
      <dsp:txXfrm>
        <a:off x="1820469" y="2831951"/>
        <a:ext cx="1099409" cy="951119"/>
      </dsp:txXfrm>
    </dsp:sp>
    <dsp:sp modelId="{85E814CE-C38F-4AAF-95D8-46A93D40AD95}">
      <dsp:nvSpPr>
        <dsp:cNvPr id="0" name=""/>
        <dsp:cNvSpPr/>
      </dsp:nvSpPr>
      <dsp:spPr>
        <a:xfrm>
          <a:off x="1547948" y="873063"/>
          <a:ext cx="1644451" cy="1422643"/>
        </a:xfrm>
        <a:prstGeom prst="hexagon">
          <a:avLst>
            <a:gd name="adj" fmla="val 28570"/>
            <a:gd name="vf" fmla="val 115470"/>
          </a:avLst>
        </a:prstGeom>
        <a:solidFill>
          <a:srgbClr val="BBCC9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noProof="0" dirty="0">
              <a:solidFill>
                <a:sysClr val="windowText" lastClr="000000"/>
              </a:solidFill>
              <a:latin typeface="Verdana" panose="020B0604030504040204" pitchFamily="34" charset="0"/>
              <a:ea typeface="Verdana" panose="020B0604030504040204" pitchFamily="34" charset="0"/>
              <a:cs typeface="+mn-cs"/>
            </a:rPr>
            <a:t>Izpratne par organismu dzīvības procesiem</a:t>
          </a:r>
        </a:p>
      </dsp:txBody>
      <dsp:txXfrm>
        <a:off x="1820469" y="1108825"/>
        <a:ext cx="1099409" cy="9511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F2F20-F8D3-40C2-8BD6-A7528D7B218A}">
      <dsp:nvSpPr>
        <dsp:cNvPr id="0" name=""/>
        <dsp:cNvSpPr/>
      </dsp:nvSpPr>
      <dsp:spPr>
        <a:xfrm>
          <a:off x="763579" y="0"/>
          <a:ext cx="8653903" cy="313218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9355F2-91DD-4AD6-AA07-DB48320C2CD5}">
      <dsp:nvSpPr>
        <dsp:cNvPr id="0" name=""/>
        <dsp:cNvSpPr/>
      </dsp:nvSpPr>
      <dsp:spPr>
        <a:xfrm>
          <a:off x="124" y="939654"/>
          <a:ext cx="1489875" cy="1252873"/>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kern="1200" dirty="0">
              <a:solidFill>
                <a:schemeClr val="tx1"/>
              </a:solidFill>
              <a:latin typeface="Verdana" panose="020B0604030504040204" pitchFamily="34" charset="0"/>
              <a:ea typeface="Verdana" panose="020B0604030504040204" pitchFamily="34" charset="0"/>
            </a:rPr>
            <a:t>Pamat-zināšanas, kas nodrošina izpratni</a:t>
          </a:r>
          <a:endParaRPr lang="en-US" sz="1300" kern="1200" dirty="0">
            <a:solidFill>
              <a:schemeClr val="tx1"/>
            </a:solidFill>
            <a:latin typeface="Verdana" panose="020B0604030504040204" pitchFamily="34" charset="0"/>
            <a:ea typeface="Verdana" panose="020B0604030504040204" pitchFamily="34" charset="0"/>
          </a:endParaRPr>
        </a:p>
      </dsp:txBody>
      <dsp:txXfrm>
        <a:off x="61284" y="1000814"/>
        <a:ext cx="1367555" cy="1130553"/>
      </dsp:txXfrm>
    </dsp:sp>
    <dsp:sp modelId="{4A0B9A39-BDF7-4760-BBE7-D1DB69119311}">
      <dsp:nvSpPr>
        <dsp:cNvPr id="0" name=""/>
        <dsp:cNvSpPr/>
      </dsp:nvSpPr>
      <dsp:spPr>
        <a:xfrm>
          <a:off x="1738312" y="939654"/>
          <a:ext cx="1489875" cy="1252873"/>
        </a:xfrm>
        <a:prstGeom prst="roundRect">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kern="1200" dirty="0">
              <a:solidFill>
                <a:schemeClr val="tx1"/>
              </a:solidFill>
              <a:latin typeface="Verdana" panose="020B0604030504040204" pitchFamily="34" charset="0"/>
              <a:ea typeface="Verdana" panose="020B0604030504040204" pitchFamily="34" charset="0"/>
            </a:rPr>
            <a:t>Pētnieciskās darbības pieredze, kas apgūta mācību procesā</a:t>
          </a:r>
          <a:endParaRPr lang="en-US" sz="1300" kern="1200" dirty="0">
            <a:solidFill>
              <a:schemeClr val="tx1"/>
            </a:solidFill>
            <a:latin typeface="Verdana" panose="020B0604030504040204" pitchFamily="34" charset="0"/>
            <a:ea typeface="Verdana" panose="020B0604030504040204" pitchFamily="34" charset="0"/>
          </a:endParaRPr>
        </a:p>
      </dsp:txBody>
      <dsp:txXfrm>
        <a:off x="1799472" y="1000814"/>
        <a:ext cx="1367555" cy="1130553"/>
      </dsp:txXfrm>
    </dsp:sp>
    <dsp:sp modelId="{607A81E1-3BCA-43AB-8491-1C5EA93C6DD5}">
      <dsp:nvSpPr>
        <dsp:cNvPr id="0" name=""/>
        <dsp:cNvSpPr/>
      </dsp:nvSpPr>
      <dsp:spPr>
        <a:xfrm>
          <a:off x="3476499" y="939654"/>
          <a:ext cx="1489875" cy="1252873"/>
        </a:xfrm>
        <a:prstGeom prst="roundRect">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kern="1200" dirty="0">
              <a:solidFill>
                <a:schemeClr val="tx1"/>
              </a:solidFill>
              <a:latin typeface="Verdana" panose="020B0604030504040204" pitchFamily="34" charset="0"/>
              <a:ea typeface="Verdana" panose="020B0604030504040204" pitchFamily="34" charset="0"/>
            </a:rPr>
            <a:t>Augstāka līmeņa domāšanas prasmes (analizēt, interpretēt)</a:t>
          </a:r>
          <a:endParaRPr lang="en-US" sz="1300" kern="1200" dirty="0">
            <a:solidFill>
              <a:schemeClr val="tx1"/>
            </a:solidFill>
            <a:latin typeface="Verdana" panose="020B0604030504040204" pitchFamily="34" charset="0"/>
            <a:ea typeface="Verdana" panose="020B0604030504040204" pitchFamily="34" charset="0"/>
          </a:endParaRPr>
        </a:p>
      </dsp:txBody>
      <dsp:txXfrm>
        <a:off x="3537659" y="1000814"/>
        <a:ext cx="1367555" cy="1130553"/>
      </dsp:txXfrm>
    </dsp:sp>
    <dsp:sp modelId="{0FA1106D-98C4-4A49-8BA3-563D15EB9343}">
      <dsp:nvSpPr>
        <dsp:cNvPr id="0" name=""/>
        <dsp:cNvSpPr/>
      </dsp:nvSpPr>
      <dsp:spPr>
        <a:xfrm>
          <a:off x="5214687" y="939654"/>
          <a:ext cx="1489875" cy="1252873"/>
        </a:xfrm>
        <a:prstGeom prst="roundRect">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kern="1200" dirty="0">
              <a:solidFill>
                <a:schemeClr val="tx1"/>
              </a:solidFill>
              <a:latin typeface="Verdana" panose="020B0604030504040204" pitchFamily="34" charset="0"/>
              <a:ea typeface="Verdana" panose="020B0604030504040204" pitchFamily="34" charset="0"/>
            </a:rPr>
            <a:t>Prasme «lasīt» uzdevumus</a:t>
          </a:r>
          <a:endParaRPr lang="en-US" sz="1300" kern="1200" dirty="0">
            <a:solidFill>
              <a:schemeClr val="tx1"/>
            </a:solidFill>
            <a:latin typeface="Verdana" panose="020B0604030504040204" pitchFamily="34" charset="0"/>
            <a:ea typeface="Verdana" panose="020B0604030504040204" pitchFamily="34" charset="0"/>
          </a:endParaRPr>
        </a:p>
      </dsp:txBody>
      <dsp:txXfrm>
        <a:off x="5275847" y="1000814"/>
        <a:ext cx="1367555" cy="1130553"/>
      </dsp:txXfrm>
    </dsp:sp>
    <dsp:sp modelId="{0D37F8EF-A595-40A0-9430-B8E77AB350BD}">
      <dsp:nvSpPr>
        <dsp:cNvPr id="0" name=""/>
        <dsp:cNvSpPr/>
      </dsp:nvSpPr>
      <dsp:spPr>
        <a:xfrm>
          <a:off x="6952875" y="939654"/>
          <a:ext cx="1489875" cy="1252873"/>
        </a:xfrm>
        <a:prstGeom prst="roundRect">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lv-LV" sz="1300" kern="1200" dirty="0">
              <a:solidFill>
                <a:schemeClr val="tx1"/>
              </a:solidFill>
              <a:latin typeface="Verdana" panose="020B0604030504040204" pitchFamily="34" charset="0"/>
              <a:ea typeface="Verdana" panose="020B0604030504040204" pitchFamily="34" charset="0"/>
            </a:rPr>
            <a:t>Pieredze, kas apgūta veicot</a:t>
          </a:r>
        </a:p>
        <a:p>
          <a:pPr marL="0" lvl="0" indent="0" algn="ctr" defTabSz="577850">
            <a:lnSpc>
              <a:spcPct val="100000"/>
            </a:lnSpc>
            <a:spcBef>
              <a:spcPct val="0"/>
            </a:spcBef>
            <a:spcAft>
              <a:spcPts val="0"/>
            </a:spcAft>
            <a:buNone/>
          </a:pPr>
          <a:r>
            <a:rPr lang="lv-LV" sz="1300" kern="1200" dirty="0">
              <a:solidFill>
                <a:schemeClr val="tx1"/>
              </a:solidFill>
              <a:latin typeface="Verdana" panose="020B0604030504040204" pitchFamily="34" charset="0"/>
              <a:ea typeface="Verdana" panose="020B0604030504040204" pitchFamily="34" charset="0"/>
            </a:rPr>
            <a:t>eksāmena uzdevumus</a:t>
          </a:r>
          <a:endParaRPr lang="en-US" sz="1300" kern="1200" dirty="0">
            <a:solidFill>
              <a:schemeClr val="tx1"/>
            </a:solidFill>
            <a:latin typeface="Verdana" panose="020B0604030504040204" pitchFamily="34" charset="0"/>
            <a:ea typeface="Verdana" panose="020B0604030504040204" pitchFamily="34" charset="0"/>
          </a:endParaRPr>
        </a:p>
      </dsp:txBody>
      <dsp:txXfrm>
        <a:off x="7014035" y="1000814"/>
        <a:ext cx="1367555" cy="1130553"/>
      </dsp:txXfrm>
    </dsp:sp>
    <dsp:sp modelId="{68EA1376-E14F-4690-88CF-6F9B674259BA}">
      <dsp:nvSpPr>
        <dsp:cNvPr id="0" name=""/>
        <dsp:cNvSpPr/>
      </dsp:nvSpPr>
      <dsp:spPr>
        <a:xfrm>
          <a:off x="8691063" y="939654"/>
          <a:ext cx="1489875" cy="1252873"/>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b="1" kern="1200" dirty="0">
              <a:solidFill>
                <a:schemeClr val="tx1"/>
              </a:solidFill>
              <a:latin typeface="Verdana" panose="020B0604030504040204" pitchFamily="34" charset="0"/>
              <a:ea typeface="Verdana" panose="020B0604030504040204" pitchFamily="34" charset="0"/>
            </a:rPr>
            <a:t>Kvalitatīvs sniegums eksāmenā</a:t>
          </a:r>
          <a:endParaRPr lang="en-US" sz="1300" b="1" kern="1200" dirty="0">
            <a:solidFill>
              <a:schemeClr val="tx1"/>
            </a:solidFill>
            <a:latin typeface="Verdana" panose="020B0604030504040204" pitchFamily="34" charset="0"/>
            <a:ea typeface="Verdana" panose="020B0604030504040204" pitchFamily="34" charset="0"/>
          </a:endParaRPr>
        </a:p>
      </dsp:txBody>
      <dsp:txXfrm>
        <a:off x="8752223" y="1000814"/>
        <a:ext cx="1367555" cy="1130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FA043-1225-470C-92E3-E3C8AA1DDCB6}">
      <dsp:nvSpPr>
        <dsp:cNvPr id="0" name=""/>
        <dsp:cNvSpPr/>
      </dsp:nvSpPr>
      <dsp:spPr>
        <a:xfrm>
          <a:off x="0" y="0"/>
          <a:ext cx="2855934" cy="859089"/>
        </a:xfrm>
        <a:prstGeom prst="rect">
          <a:avLst/>
        </a:prstGeom>
        <a:solidFill>
          <a:srgbClr val="ACC777"/>
        </a:solidFill>
        <a:ln w="25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solidFill>
              <a:latin typeface="Verdana" panose="020B0604030504040204" pitchFamily="34" charset="0"/>
              <a:ea typeface="Verdana" panose="020B0604030504040204" pitchFamily="34" charset="0"/>
              <a:cs typeface="+mn-cs"/>
            </a:rPr>
            <a:t>Standarta prasība</a:t>
          </a:r>
          <a:endParaRPr lang="en-US" sz="1600" kern="1200" dirty="0">
            <a:solidFill>
              <a:sysClr val="windowText" lastClr="000000"/>
            </a:solidFill>
            <a:latin typeface="Verdana" panose="020B0604030504040204" pitchFamily="34" charset="0"/>
            <a:ea typeface="Verdana" panose="020B0604030504040204" pitchFamily="34" charset="0"/>
            <a:cs typeface="+mn-cs"/>
          </a:endParaRPr>
        </a:p>
      </dsp:txBody>
      <dsp:txXfrm>
        <a:off x="0" y="0"/>
        <a:ext cx="2855934" cy="463908"/>
      </dsp:txXfrm>
    </dsp:sp>
    <dsp:sp modelId="{8BDB051E-F163-4D39-8DCB-C96B4D6BBEA3}">
      <dsp:nvSpPr>
        <dsp:cNvPr id="0" name=""/>
        <dsp:cNvSpPr/>
      </dsp:nvSpPr>
      <dsp:spPr>
        <a:xfrm>
          <a:off x="1394"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1394" y="446726"/>
        <a:ext cx="951048" cy="395180"/>
      </dsp:txXfrm>
    </dsp:sp>
    <dsp:sp modelId="{EF986BB0-1496-4810-99A6-8B96704BB466}">
      <dsp:nvSpPr>
        <dsp:cNvPr id="0" name=""/>
        <dsp:cNvSpPr/>
      </dsp:nvSpPr>
      <dsp:spPr>
        <a:xfrm>
          <a:off x="952442"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952442" y="446726"/>
        <a:ext cx="951048" cy="395180"/>
      </dsp:txXfrm>
    </dsp:sp>
    <dsp:sp modelId="{46F0AC3E-7CCD-4EAF-A2C7-2E7EE730A456}">
      <dsp:nvSpPr>
        <dsp:cNvPr id="0" name=""/>
        <dsp:cNvSpPr/>
      </dsp:nvSpPr>
      <dsp:spPr>
        <a:xfrm>
          <a:off x="1903491"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1903491" y="446726"/>
        <a:ext cx="951048" cy="395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FA043-1225-470C-92E3-E3C8AA1DDCB6}">
      <dsp:nvSpPr>
        <dsp:cNvPr id="0" name=""/>
        <dsp:cNvSpPr/>
      </dsp:nvSpPr>
      <dsp:spPr>
        <a:xfrm>
          <a:off x="0" y="0"/>
          <a:ext cx="2855934" cy="859089"/>
        </a:xfrm>
        <a:prstGeom prst="rect">
          <a:avLst/>
        </a:prstGeom>
        <a:solidFill>
          <a:srgbClr val="ACC777"/>
        </a:solidFill>
        <a:ln w="25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solidFill>
              <a:latin typeface="Verdana" panose="020B0604030504040204" pitchFamily="34" charset="0"/>
              <a:ea typeface="Verdana" panose="020B0604030504040204" pitchFamily="34" charset="0"/>
              <a:cs typeface="+mn-cs"/>
            </a:rPr>
            <a:t>Standarta prasība</a:t>
          </a:r>
          <a:endParaRPr lang="en-US" sz="1600" kern="1200" dirty="0">
            <a:solidFill>
              <a:sysClr val="windowText" lastClr="000000"/>
            </a:solidFill>
            <a:latin typeface="Verdana" panose="020B0604030504040204" pitchFamily="34" charset="0"/>
            <a:ea typeface="Verdana" panose="020B0604030504040204" pitchFamily="34" charset="0"/>
            <a:cs typeface="+mn-cs"/>
          </a:endParaRPr>
        </a:p>
      </dsp:txBody>
      <dsp:txXfrm>
        <a:off x="0" y="0"/>
        <a:ext cx="2855934" cy="463908"/>
      </dsp:txXfrm>
    </dsp:sp>
    <dsp:sp modelId="{8BDB051E-F163-4D39-8DCB-C96B4D6BBEA3}">
      <dsp:nvSpPr>
        <dsp:cNvPr id="0" name=""/>
        <dsp:cNvSpPr/>
      </dsp:nvSpPr>
      <dsp:spPr>
        <a:xfrm>
          <a:off x="1394"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1394" y="446726"/>
        <a:ext cx="951048" cy="395180"/>
      </dsp:txXfrm>
    </dsp:sp>
    <dsp:sp modelId="{EF986BB0-1496-4810-99A6-8B96704BB466}">
      <dsp:nvSpPr>
        <dsp:cNvPr id="0" name=""/>
        <dsp:cNvSpPr/>
      </dsp:nvSpPr>
      <dsp:spPr>
        <a:xfrm>
          <a:off x="952442"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952442" y="446726"/>
        <a:ext cx="951048" cy="395180"/>
      </dsp:txXfrm>
    </dsp:sp>
    <dsp:sp modelId="{46F0AC3E-7CCD-4EAF-A2C7-2E7EE730A456}">
      <dsp:nvSpPr>
        <dsp:cNvPr id="0" name=""/>
        <dsp:cNvSpPr/>
      </dsp:nvSpPr>
      <dsp:spPr>
        <a:xfrm>
          <a:off x="1903491"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1903491" y="446726"/>
        <a:ext cx="951048" cy="395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FA043-1225-470C-92E3-E3C8AA1DDCB6}">
      <dsp:nvSpPr>
        <dsp:cNvPr id="0" name=""/>
        <dsp:cNvSpPr/>
      </dsp:nvSpPr>
      <dsp:spPr>
        <a:xfrm>
          <a:off x="0" y="0"/>
          <a:ext cx="2855934" cy="859089"/>
        </a:xfrm>
        <a:prstGeom prst="rect">
          <a:avLst/>
        </a:prstGeom>
        <a:solidFill>
          <a:srgbClr val="ACC777"/>
        </a:solidFill>
        <a:ln w="25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solidFill>
              <a:latin typeface="Verdana" panose="020B0604030504040204" pitchFamily="34" charset="0"/>
              <a:ea typeface="Verdana" panose="020B0604030504040204" pitchFamily="34" charset="0"/>
              <a:cs typeface="+mn-cs"/>
            </a:rPr>
            <a:t>Standarta prasība</a:t>
          </a:r>
          <a:endParaRPr lang="en-US" sz="1600" kern="1200" dirty="0">
            <a:solidFill>
              <a:sysClr val="windowText" lastClr="000000"/>
            </a:solidFill>
            <a:latin typeface="Verdana" panose="020B0604030504040204" pitchFamily="34" charset="0"/>
            <a:ea typeface="Verdana" panose="020B0604030504040204" pitchFamily="34" charset="0"/>
            <a:cs typeface="+mn-cs"/>
          </a:endParaRPr>
        </a:p>
      </dsp:txBody>
      <dsp:txXfrm>
        <a:off x="0" y="0"/>
        <a:ext cx="2855934" cy="463908"/>
      </dsp:txXfrm>
    </dsp:sp>
    <dsp:sp modelId="{8BDB051E-F163-4D39-8DCB-C96B4D6BBEA3}">
      <dsp:nvSpPr>
        <dsp:cNvPr id="0" name=""/>
        <dsp:cNvSpPr/>
      </dsp:nvSpPr>
      <dsp:spPr>
        <a:xfrm>
          <a:off x="1394"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1394" y="446726"/>
        <a:ext cx="951048" cy="395180"/>
      </dsp:txXfrm>
    </dsp:sp>
    <dsp:sp modelId="{EF986BB0-1496-4810-99A6-8B96704BB466}">
      <dsp:nvSpPr>
        <dsp:cNvPr id="0" name=""/>
        <dsp:cNvSpPr/>
      </dsp:nvSpPr>
      <dsp:spPr>
        <a:xfrm>
          <a:off x="952442"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952442" y="446726"/>
        <a:ext cx="951048" cy="395180"/>
      </dsp:txXfrm>
    </dsp:sp>
    <dsp:sp modelId="{46F0AC3E-7CCD-4EAF-A2C7-2E7EE730A456}">
      <dsp:nvSpPr>
        <dsp:cNvPr id="0" name=""/>
        <dsp:cNvSpPr/>
      </dsp:nvSpPr>
      <dsp:spPr>
        <a:xfrm>
          <a:off x="1903491" y="446726"/>
          <a:ext cx="951048" cy="395180"/>
        </a:xfrm>
        <a:prstGeom prst="rect">
          <a:avLst/>
        </a:prstGeom>
        <a:solidFill>
          <a:srgbClr val="9BBB59">
            <a:alpha val="90000"/>
            <a:tint val="40000"/>
            <a:hueOff val="0"/>
            <a:satOff val="0"/>
            <a:lumOff val="0"/>
            <a:alphaOff val="0"/>
          </a:srgbClr>
        </a:solidFill>
        <a:ln w="25400" cap="flat" cmpd="sng" algn="ctr">
          <a:solidFill>
            <a:sysClr val="window" lastClr="FFFFFF">
              <a:alpha val="9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Indikators</a:t>
          </a:r>
          <a:endParaRPr lang="en-US"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1903491" y="446726"/>
        <a:ext cx="951048" cy="395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AA01-2AC6-4D6D-A4BB-B377FD12F80E}">
      <dsp:nvSpPr>
        <dsp:cNvPr id="0" name=""/>
        <dsp:cNvSpPr/>
      </dsp:nvSpPr>
      <dsp:spPr>
        <a:xfrm>
          <a:off x="0" y="346738"/>
          <a:ext cx="8300528" cy="710124"/>
        </a:xfrm>
        <a:prstGeom prst="roundRect">
          <a:avLst/>
        </a:prstGeom>
        <a:solidFill>
          <a:srgbClr val="9BBB59">
            <a:shade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lv-LV" sz="2000" kern="1200" noProof="0" dirty="0">
              <a:solidFill>
                <a:sysClr val="window" lastClr="FFFFFF"/>
              </a:solidFill>
              <a:latin typeface="Verdana" panose="020B0604030504040204" pitchFamily="34" charset="0"/>
              <a:ea typeface="Verdana" panose="020B0604030504040204" pitchFamily="34" charset="0"/>
              <a:cs typeface="+mn-cs"/>
            </a:rPr>
            <a:t>Iepriekšējo gadu eksāmenu uzdevumi dod iespējas:</a:t>
          </a:r>
        </a:p>
      </dsp:txBody>
      <dsp:txXfrm>
        <a:off x="34665" y="381403"/>
        <a:ext cx="8231198" cy="640794"/>
      </dsp:txXfrm>
    </dsp:sp>
    <dsp:sp modelId="{A79B63B4-FF78-4AF4-8639-4389EDEA2F69}">
      <dsp:nvSpPr>
        <dsp:cNvPr id="0" name=""/>
        <dsp:cNvSpPr/>
      </dsp:nvSpPr>
      <dsp:spPr>
        <a:xfrm>
          <a:off x="0" y="1056863"/>
          <a:ext cx="8300528"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542" tIns="22860" rIns="128016" bIns="22860" numCol="1" spcCol="1270" anchor="t" anchorCtr="0">
          <a:noAutofit/>
        </a:bodyPr>
        <a:lstStyle/>
        <a:p>
          <a:pPr marL="171450" lvl="1" indent="0" algn="just" defTabSz="800100">
            <a:lnSpc>
              <a:spcPct val="90000"/>
            </a:lnSpc>
            <a:spcBef>
              <a:spcPct val="0"/>
            </a:spcBef>
            <a:spcAft>
              <a:spcPts val="600"/>
            </a:spcAft>
            <a:buChar char="•"/>
          </a:pPr>
          <a:endPar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a:p>
          <a:pPr marL="355600" lvl="1" indent="-355600" algn="just" defTabSz="800100">
            <a:lnSpc>
              <a:spcPct val="90000"/>
            </a:lnSpc>
            <a:spcBef>
              <a:spcPct val="0"/>
            </a:spcBef>
            <a:spcAft>
              <a:spcPts val="600"/>
            </a:spcAft>
            <a:buChar char="•"/>
            <a:tabLst>
              <a:tab pos="355600" algn="l"/>
            </a:tabLst>
          </a:pP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atkārtot visu vidusskolas bioloģijas tematu </a:t>
          </a:r>
          <a:r>
            <a:rPr lang="lv-LV" sz="1800" b="1"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pamatzināšanas</a:t>
          </a: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
          </a:r>
        </a:p>
        <a:p>
          <a:pPr marL="355600" lvl="1" indent="-355600" algn="just" defTabSz="800100">
            <a:lnSpc>
              <a:spcPct val="90000"/>
            </a:lnSpc>
            <a:spcBef>
              <a:spcPct val="0"/>
            </a:spcBef>
            <a:spcAft>
              <a:spcPts val="600"/>
            </a:spcAft>
            <a:buChar char="•"/>
            <a:tabLst>
              <a:tab pos="355600" algn="l"/>
            </a:tabLst>
          </a:pP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risināt uzdevumus atbilstoši konkrētam tematam, lai pierastu pie 1.daļas </a:t>
          </a:r>
          <a:r>
            <a:rPr lang="lv-LV" sz="1800" b="1"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uzdevumu «valodas» </a:t>
          </a:r>
          <a:r>
            <a:rPr lang="lv-LV" sz="1800" b="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un</a:t>
          </a:r>
          <a:r>
            <a:rPr lang="lv-LV" sz="1800" b="1"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stilistikas</a:t>
          </a: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
          </a:r>
        </a:p>
        <a:p>
          <a:pPr marL="355600" lvl="1" indent="-355600" algn="just" defTabSz="800100">
            <a:lnSpc>
              <a:spcPct val="90000"/>
            </a:lnSpc>
            <a:spcBef>
              <a:spcPct val="0"/>
            </a:spcBef>
            <a:spcAft>
              <a:spcPts val="600"/>
            </a:spcAft>
            <a:buChar char="•"/>
            <a:tabLst>
              <a:tab pos="355600" algn="l"/>
            </a:tabLst>
          </a:pP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trenēties risināt uzdevumus, kuros ir nepieciešams </a:t>
          </a:r>
          <a:r>
            <a:rPr lang="lv-LV" sz="1800" b="1"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sasaistīt</a:t>
          </a: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tekstā, t.sk. uzdevuma atbildēs iekļauto un attēlā doto </a:t>
          </a:r>
          <a:r>
            <a:rPr lang="lv-LV" sz="1800" b="1"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informāciju</a:t>
          </a: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a:t>
          </a:r>
        </a:p>
        <a:p>
          <a:pPr marL="355600" lvl="1" indent="-355600" algn="just" defTabSz="800100">
            <a:lnSpc>
              <a:spcPct val="90000"/>
            </a:lnSpc>
            <a:spcBef>
              <a:spcPct val="0"/>
            </a:spcBef>
            <a:spcAft>
              <a:spcPts val="600"/>
            </a:spcAft>
            <a:buChar char="•"/>
            <a:tabLst>
              <a:tab pos="355600" algn="l"/>
            </a:tabLst>
          </a:pP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trenēties risināt uzdevumus, kuros ir </a:t>
          </a:r>
          <a:r>
            <a:rPr lang="lv-LV" sz="1800" b="1"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bioloģijas konteksts</a:t>
          </a: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bet </a:t>
          </a:r>
          <a:r>
            <a:rPr lang="lv-LV" sz="1800" b="1"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situācija ir jauna</a:t>
          </a:r>
          <a:r>
            <a:rPr lang="lv-LV" sz="1800" kern="1200" noProof="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 piemēram, zinātnisko pētījumu rezultātu izpratne.</a:t>
          </a:r>
        </a:p>
      </dsp:txBody>
      <dsp:txXfrm>
        <a:off x="0" y="1056863"/>
        <a:ext cx="8300528" cy="2892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65B57-EFED-47B6-94A5-52839C911DFF}">
      <dsp:nvSpPr>
        <dsp:cNvPr id="0" name=""/>
        <dsp:cNvSpPr/>
      </dsp:nvSpPr>
      <dsp:spPr>
        <a:xfrm>
          <a:off x="2878259" y="1578757"/>
          <a:ext cx="2006669" cy="1735850"/>
        </a:xfrm>
        <a:prstGeom prst="hexagon">
          <a:avLst>
            <a:gd name="adj" fmla="val 28570"/>
            <a:gd name="vf" fmla="val 115470"/>
          </a:avLst>
        </a:prstGeom>
        <a:solidFill>
          <a:srgbClr val="E0D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solidFill>
              <a:latin typeface="Verdana" panose="020B0604030504040204" pitchFamily="34" charset="0"/>
              <a:ea typeface="Verdana" panose="020B0604030504040204" pitchFamily="34" charset="0"/>
            </a:rPr>
            <a:t>Kas ir nepieciešams, lai sekmīgi paveiktu šo uzdevumu?</a:t>
          </a:r>
          <a:endParaRPr lang="en-US" sz="1400" kern="1200" dirty="0">
            <a:solidFill>
              <a:schemeClr val="tx1"/>
            </a:solidFill>
            <a:latin typeface="Verdana" panose="020B0604030504040204" pitchFamily="34" charset="0"/>
            <a:ea typeface="Verdana" panose="020B0604030504040204" pitchFamily="34" charset="0"/>
          </a:endParaRPr>
        </a:p>
      </dsp:txBody>
      <dsp:txXfrm>
        <a:off x="3210792" y="1866412"/>
        <a:ext cx="1341603" cy="1160540"/>
      </dsp:txXfrm>
    </dsp:sp>
    <dsp:sp modelId="{BA5C6907-37CB-475B-B77B-2BA1943D9FDE}">
      <dsp:nvSpPr>
        <dsp:cNvPr id="0" name=""/>
        <dsp:cNvSpPr/>
      </dsp:nvSpPr>
      <dsp:spPr>
        <a:xfrm>
          <a:off x="4134819" y="748270"/>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70CFB-14CD-4202-A722-A1DD3B109ABC}">
      <dsp:nvSpPr>
        <dsp:cNvPr id="0" name=""/>
        <dsp:cNvSpPr/>
      </dsp:nvSpPr>
      <dsp:spPr>
        <a:xfrm>
          <a:off x="3063102" y="0"/>
          <a:ext cx="1644451" cy="1422643"/>
        </a:xfrm>
        <a:prstGeom prst="hexagon">
          <a:avLst>
            <a:gd name="adj" fmla="val 28570"/>
            <a:gd name="vf" fmla="val 115470"/>
          </a:avLst>
        </a:prstGeom>
        <a:solidFill>
          <a:srgbClr val="759D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Prasme lasīt</a:t>
          </a:r>
          <a:endParaRPr lang="en-US" sz="1200" kern="1200" dirty="0">
            <a:solidFill>
              <a:schemeClr val="tx1"/>
            </a:solidFill>
            <a:latin typeface="Verdana" panose="020B0604030504040204" pitchFamily="34" charset="0"/>
            <a:ea typeface="Verdana" panose="020B0604030504040204" pitchFamily="34" charset="0"/>
          </a:endParaRPr>
        </a:p>
      </dsp:txBody>
      <dsp:txXfrm>
        <a:off x="3335623" y="235762"/>
        <a:ext cx="1099409" cy="951119"/>
      </dsp:txXfrm>
    </dsp:sp>
    <dsp:sp modelId="{AD52D46D-9D75-471F-B5E6-2DCE319864CF}">
      <dsp:nvSpPr>
        <dsp:cNvPr id="0" name=""/>
        <dsp:cNvSpPr/>
      </dsp:nvSpPr>
      <dsp:spPr>
        <a:xfrm>
          <a:off x="5018426" y="1967818"/>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ED159-91CE-45E3-8407-B22E271B3016}">
      <dsp:nvSpPr>
        <dsp:cNvPr id="0" name=""/>
        <dsp:cNvSpPr/>
      </dsp:nvSpPr>
      <dsp:spPr>
        <a:xfrm>
          <a:off x="4571255" y="875021"/>
          <a:ext cx="1644451" cy="1422643"/>
        </a:xfrm>
        <a:prstGeom prst="hexagon">
          <a:avLst>
            <a:gd name="adj" fmla="val 28570"/>
            <a:gd name="vf" fmla="val 115470"/>
          </a:avLst>
        </a:prstGeom>
        <a:solidFill>
          <a:srgbClr val="8AB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Prasme ieraudzīt atbildes tekstā un attēlā</a:t>
          </a:r>
          <a:endParaRPr lang="en-US" sz="1200" kern="1200" dirty="0">
            <a:solidFill>
              <a:schemeClr val="tx1"/>
            </a:solidFill>
            <a:latin typeface="Verdana" panose="020B0604030504040204" pitchFamily="34" charset="0"/>
            <a:ea typeface="Verdana" panose="020B0604030504040204" pitchFamily="34" charset="0"/>
          </a:endParaRPr>
        </a:p>
      </dsp:txBody>
      <dsp:txXfrm>
        <a:off x="4843776" y="1110783"/>
        <a:ext cx="1099409" cy="951119"/>
      </dsp:txXfrm>
    </dsp:sp>
    <dsp:sp modelId="{A5210F32-1E0C-45DD-9502-B34811145319}">
      <dsp:nvSpPr>
        <dsp:cNvPr id="0" name=""/>
        <dsp:cNvSpPr/>
      </dsp:nvSpPr>
      <dsp:spPr>
        <a:xfrm>
          <a:off x="4404616" y="3344459"/>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F7D04-788B-4F4D-9BBA-8FFB710D04BC}">
      <dsp:nvSpPr>
        <dsp:cNvPr id="0" name=""/>
        <dsp:cNvSpPr/>
      </dsp:nvSpPr>
      <dsp:spPr>
        <a:xfrm>
          <a:off x="4571255" y="2595210"/>
          <a:ext cx="1644451" cy="1422643"/>
        </a:xfrm>
        <a:prstGeom prst="hexagon">
          <a:avLst>
            <a:gd name="adj" fmla="val 28570"/>
            <a:gd name="vf" fmla="val 115470"/>
          </a:avLst>
        </a:prstGeom>
        <a:solidFill>
          <a:srgbClr val="91B8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Izpratne par aminoskābju nozīmi olbaltumvielu uzbūvē</a:t>
          </a:r>
          <a:endParaRPr lang="en-US" sz="1200" kern="1200" dirty="0">
            <a:solidFill>
              <a:schemeClr val="tx1"/>
            </a:solidFill>
            <a:latin typeface="Verdana" panose="020B0604030504040204" pitchFamily="34" charset="0"/>
            <a:ea typeface="Verdana" panose="020B0604030504040204" pitchFamily="34" charset="0"/>
          </a:endParaRPr>
        </a:p>
      </dsp:txBody>
      <dsp:txXfrm>
        <a:off x="4843776" y="2830972"/>
        <a:ext cx="1099409" cy="951119"/>
      </dsp:txXfrm>
    </dsp:sp>
    <dsp:sp modelId="{0D3579A8-22A1-47EA-8FD1-2AE1280A8A1C}">
      <dsp:nvSpPr>
        <dsp:cNvPr id="0" name=""/>
        <dsp:cNvSpPr/>
      </dsp:nvSpPr>
      <dsp:spPr>
        <a:xfrm>
          <a:off x="2881993" y="3487360"/>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E2882-4174-4B63-B3DE-574F59FF0008}">
      <dsp:nvSpPr>
        <dsp:cNvPr id="0" name=""/>
        <dsp:cNvSpPr/>
      </dsp:nvSpPr>
      <dsp:spPr>
        <a:xfrm>
          <a:off x="3063102" y="3471210"/>
          <a:ext cx="1644451" cy="1422643"/>
        </a:xfrm>
        <a:prstGeom prst="hexagon">
          <a:avLst>
            <a:gd name="adj" fmla="val 28570"/>
            <a:gd name="vf" fmla="val 115470"/>
          </a:avLst>
        </a:prstGeom>
        <a:solidFill>
          <a:srgbClr val="A0BF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Izpratne par insulīna nozīmi un ietekmi uz veselību</a:t>
          </a:r>
          <a:endParaRPr lang="en-US" sz="1200" kern="1200" dirty="0">
            <a:solidFill>
              <a:schemeClr val="tx1"/>
            </a:solidFill>
            <a:latin typeface="Verdana" panose="020B0604030504040204" pitchFamily="34" charset="0"/>
            <a:ea typeface="Verdana" panose="020B0604030504040204" pitchFamily="34" charset="0"/>
          </a:endParaRPr>
        </a:p>
      </dsp:txBody>
      <dsp:txXfrm>
        <a:off x="3335623" y="3706972"/>
        <a:ext cx="1099409" cy="951119"/>
      </dsp:txXfrm>
    </dsp:sp>
    <dsp:sp modelId="{45B1D03E-7486-4AFC-A209-AC42B1D7661A}">
      <dsp:nvSpPr>
        <dsp:cNvPr id="0" name=""/>
        <dsp:cNvSpPr/>
      </dsp:nvSpPr>
      <dsp:spPr>
        <a:xfrm>
          <a:off x="1983917" y="2268301"/>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F5EAD-54FE-4948-ABCF-F3C0C0F7E9AD}">
      <dsp:nvSpPr>
        <dsp:cNvPr id="0" name=""/>
        <dsp:cNvSpPr/>
      </dsp:nvSpPr>
      <dsp:spPr>
        <a:xfrm>
          <a:off x="1547948" y="2596189"/>
          <a:ext cx="1644451" cy="1422643"/>
        </a:xfrm>
        <a:prstGeom prst="hexagon">
          <a:avLst>
            <a:gd name="adj" fmla="val 28570"/>
            <a:gd name="vf" fmla="val 115470"/>
          </a:avLst>
        </a:prstGeom>
        <a:solidFill>
          <a:srgbClr val="B0C5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Izpratne par uzturvielu sastāvu dažādos produktos</a:t>
          </a:r>
          <a:endParaRPr lang="en-US" sz="1200" kern="1200" dirty="0">
            <a:solidFill>
              <a:schemeClr val="tx1"/>
            </a:solidFill>
            <a:latin typeface="Verdana" panose="020B0604030504040204" pitchFamily="34" charset="0"/>
            <a:ea typeface="Verdana" panose="020B0604030504040204" pitchFamily="34" charset="0"/>
          </a:endParaRPr>
        </a:p>
      </dsp:txBody>
      <dsp:txXfrm>
        <a:off x="1820469" y="2831951"/>
        <a:ext cx="1099409" cy="951119"/>
      </dsp:txXfrm>
    </dsp:sp>
    <dsp:sp modelId="{85E814CE-C38F-4AAF-95D8-46A93D40AD95}">
      <dsp:nvSpPr>
        <dsp:cNvPr id="0" name=""/>
        <dsp:cNvSpPr/>
      </dsp:nvSpPr>
      <dsp:spPr>
        <a:xfrm>
          <a:off x="1547948" y="873063"/>
          <a:ext cx="1644451" cy="1422643"/>
        </a:xfrm>
        <a:prstGeom prst="hexagon">
          <a:avLst>
            <a:gd name="adj" fmla="val 28570"/>
            <a:gd name="vf" fmla="val 115470"/>
          </a:avLst>
        </a:prstGeom>
        <a:solidFill>
          <a:srgbClr val="BBC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Prasme sasaistīt izpratni par dažādiem dzīvības procesiem</a:t>
          </a:r>
          <a:endParaRPr lang="en-US" sz="1200" kern="1200" dirty="0">
            <a:solidFill>
              <a:schemeClr val="tx1"/>
            </a:solidFill>
            <a:latin typeface="Verdana" panose="020B0604030504040204" pitchFamily="34" charset="0"/>
            <a:ea typeface="Verdana" panose="020B0604030504040204" pitchFamily="34" charset="0"/>
          </a:endParaRPr>
        </a:p>
      </dsp:txBody>
      <dsp:txXfrm>
        <a:off x="1820469" y="1108825"/>
        <a:ext cx="1099409" cy="951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22AAF-4829-406A-B965-AF17EA3962FA}">
      <dsp:nvSpPr>
        <dsp:cNvPr id="0" name=""/>
        <dsp:cNvSpPr/>
      </dsp:nvSpPr>
      <dsp:spPr>
        <a:xfrm>
          <a:off x="2636289" y="0"/>
          <a:ext cx="1757526" cy="1016000"/>
        </a:xfrm>
        <a:prstGeom prst="trapezoid">
          <a:avLst>
            <a:gd name="adj" fmla="val 86492"/>
          </a:avLst>
        </a:prstGeom>
        <a:solidFill>
          <a:srgbClr val="759D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Pieredze</a:t>
          </a:r>
          <a:endParaRPr lang="en-US" sz="2000" kern="1200" dirty="0">
            <a:latin typeface="Verdana" panose="020B0604030504040204" pitchFamily="34" charset="0"/>
            <a:ea typeface="Verdana" panose="020B0604030504040204" pitchFamily="34" charset="0"/>
          </a:endParaRPr>
        </a:p>
      </dsp:txBody>
      <dsp:txXfrm>
        <a:off x="2636289" y="0"/>
        <a:ext cx="1757526" cy="1016000"/>
      </dsp:txXfrm>
    </dsp:sp>
    <dsp:sp modelId="{1D4C90D6-719B-4735-AB7E-BAE5F632DF86}">
      <dsp:nvSpPr>
        <dsp:cNvPr id="0" name=""/>
        <dsp:cNvSpPr/>
      </dsp:nvSpPr>
      <dsp:spPr>
        <a:xfrm>
          <a:off x="1757526" y="1015999"/>
          <a:ext cx="3515052" cy="1016000"/>
        </a:xfrm>
        <a:prstGeom prst="trapezoid">
          <a:avLst>
            <a:gd name="adj" fmla="val 86492"/>
          </a:avLst>
        </a:prstGeom>
        <a:solidFill>
          <a:srgbClr val="91B8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a:latin typeface="Verdana" panose="020B0604030504040204" pitchFamily="34" charset="0"/>
              <a:ea typeface="Verdana" panose="020B0604030504040204" pitchFamily="34" charset="0"/>
            </a:rPr>
            <a:t>Lasītprasme</a:t>
          </a:r>
          <a:endParaRPr lang="en-US" sz="2000" kern="1200" dirty="0">
            <a:latin typeface="Verdana" panose="020B0604030504040204" pitchFamily="34" charset="0"/>
            <a:ea typeface="Verdana" panose="020B0604030504040204" pitchFamily="34" charset="0"/>
          </a:endParaRPr>
        </a:p>
      </dsp:txBody>
      <dsp:txXfrm>
        <a:off x="2372660" y="1015999"/>
        <a:ext cx="2284784" cy="1016000"/>
      </dsp:txXfrm>
    </dsp:sp>
    <dsp:sp modelId="{5B275F82-AB4E-48FD-A1A6-7EAD8F53DEDB}">
      <dsp:nvSpPr>
        <dsp:cNvPr id="0" name=""/>
        <dsp:cNvSpPr/>
      </dsp:nvSpPr>
      <dsp:spPr>
        <a:xfrm>
          <a:off x="878763" y="2031999"/>
          <a:ext cx="5272578" cy="1016000"/>
        </a:xfrm>
        <a:prstGeom prst="trapezoid">
          <a:avLst>
            <a:gd name="adj" fmla="val 86492"/>
          </a:avLst>
        </a:prstGeom>
        <a:solidFill>
          <a:srgbClr val="9DB7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 Domāšanas prasmes (analīze un sintēze)</a:t>
          </a:r>
          <a:endParaRPr lang="en-US" sz="2000" kern="1200" dirty="0">
            <a:latin typeface="Verdana" panose="020B0604030504040204" pitchFamily="34" charset="0"/>
            <a:ea typeface="Verdana" panose="020B0604030504040204" pitchFamily="34" charset="0"/>
          </a:endParaRPr>
        </a:p>
      </dsp:txBody>
      <dsp:txXfrm>
        <a:off x="1801464" y="2031999"/>
        <a:ext cx="3427176" cy="1016000"/>
      </dsp:txXfrm>
    </dsp:sp>
    <dsp:sp modelId="{0EF28040-BCE6-4CB9-9DF2-53C4EB536783}">
      <dsp:nvSpPr>
        <dsp:cNvPr id="0" name=""/>
        <dsp:cNvSpPr/>
      </dsp:nvSpPr>
      <dsp:spPr>
        <a:xfrm>
          <a:off x="0" y="3047999"/>
          <a:ext cx="7030105" cy="1016000"/>
        </a:xfrm>
        <a:prstGeom prst="trapezoid">
          <a:avLst>
            <a:gd name="adj" fmla="val 86492"/>
          </a:avLst>
        </a:prstGeom>
        <a:solidFill>
          <a:srgbClr val="BBC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Zināšanas</a:t>
          </a:r>
          <a:endParaRPr lang="en-US" sz="2000" kern="1200" dirty="0">
            <a:latin typeface="Verdana" panose="020B0604030504040204" pitchFamily="34" charset="0"/>
            <a:ea typeface="Verdana" panose="020B0604030504040204" pitchFamily="34" charset="0"/>
          </a:endParaRPr>
        </a:p>
      </dsp:txBody>
      <dsp:txXfrm>
        <a:off x="1230268" y="3047999"/>
        <a:ext cx="4569568" cy="1016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3DEB-6332-4FF4-A63F-A5A4A6B02F23}">
      <dsp:nvSpPr>
        <dsp:cNvPr id="0" name=""/>
        <dsp:cNvSpPr/>
      </dsp:nvSpPr>
      <dsp:spPr>
        <a:xfrm rot="21300000">
          <a:off x="14983" y="1337466"/>
          <a:ext cx="4852731" cy="555711"/>
        </a:xfrm>
        <a:prstGeom prst="mathMinus">
          <a:avLst/>
        </a:prstGeom>
        <a:solidFill>
          <a:srgbClr val="9BBB59">
            <a:tint val="55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7D11868-E9F8-4455-A15E-7E5BA5DD30F3}">
      <dsp:nvSpPr>
        <dsp:cNvPr id="0" name=""/>
        <dsp:cNvSpPr/>
      </dsp:nvSpPr>
      <dsp:spPr>
        <a:xfrm>
          <a:off x="585923" y="161532"/>
          <a:ext cx="1464809" cy="1292257"/>
        </a:xfrm>
        <a:prstGeom prst="downArrow">
          <a:avLst/>
        </a:prstGeom>
        <a:solidFill>
          <a:srgbClr val="9BBB59">
            <a:shade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ADDE1-943E-4343-B5C0-3AF477C9A95C}">
      <dsp:nvSpPr>
        <dsp:cNvPr id="0" name=""/>
        <dsp:cNvSpPr/>
      </dsp:nvSpPr>
      <dsp:spPr>
        <a:xfrm>
          <a:off x="2093951" y="0"/>
          <a:ext cx="2550221" cy="13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Prasme izmantot uzdevumā doto informāciju</a:t>
          </a:r>
          <a:endParaRPr lang="en-US"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2093951" y="0"/>
        <a:ext cx="2550221" cy="1356870"/>
      </dsp:txXfrm>
    </dsp:sp>
    <dsp:sp modelId="{082376BC-DDC3-457F-97F6-5422167BD493}">
      <dsp:nvSpPr>
        <dsp:cNvPr id="0" name=""/>
        <dsp:cNvSpPr/>
      </dsp:nvSpPr>
      <dsp:spPr>
        <a:xfrm>
          <a:off x="2831965" y="1776854"/>
          <a:ext cx="1464809" cy="1292257"/>
        </a:xfrm>
        <a:prstGeom prst="upArrow">
          <a:avLst/>
        </a:prstGeom>
        <a:solidFill>
          <a:srgbClr val="9BBB59">
            <a:shade val="50000"/>
            <a:hueOff val="267556"/>
            <a:satOff val="-4269"/>
            <a:lumOff val="41107"/>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B89DE-1245-47EB-8340-9B5C812E7236}">
      <dsp:nvSpPr>
        <dsp:cNvPr id="0" name=""/>
        <dsp:cNvSpPr/>
      </dsp:nvSpPr>
      <dsp:spPr>
        <a:xfrm>
          <a:off x="405389" y="1873773"/>
          <a:ext cx="2216495" cy="13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Pamatzināšanas – izpratne par procesiem dabā</a:t>
          </a:r>
        </a:p>
        <a:p>
          <a:pPr marL="0" lvl="0" indent="0" algn="ctr" defTabSz="711200">
            <a:lnSpc>
              <a:spcPct val="90000"/>
            </a:lnSpc>
            <a:spcBef>
              <a:spcPct val="0"/>
            </a:spcBef>
            <a:spcAft>
              <a:spcPct val="35000"/>
            </a:spcAft>
            <a:buNone/>
          </a:pPr>
          <a:r>
            <a:rPr lang="lv-LV"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rPr>
            <a:t>Domāšanas prasmes</a:t>
          </a:r>
          <a:endParaRPr lang="en-US" sz="16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405389" y="1873773"/>
        <a:ext cx="2216495" cy="13568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65B57-EFED-47B6-94A5-52839C911DFF}">
      <dsp:nvSpPr>
        <dsp:cNvPr id="0" name=""/>
        <dsp:cNvSpPr/>
      </dsp:nvSpPr>
      <dsp:spPr>
        <a:xfrm>
          <a:off x="2878259" y="1578757"/>
          <a:ext cx="2006669" cy="1735850"/>
        </a:xfrm>
        <a:prstGeom prst="hexagon">
          <a:avLst>
            <a:gd name="adj" fmla="val 28570"/>
            <a:gd name="vf" fmla="val 115470"/>
          </a:avLst>
        </a:prstGeom>
        <a:solidFill>
          <a:srgbClr val="E0D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solidFill>
              <a:latin typeface="Verdana" panose="020B0604030504040204" pitchFamily="34" charset="0"/>
              <a:ea typeface="Verdana" panose="020B0604030504040204" pitchFamily="34" charset="0"/>
            </a:rPr>
            <a:t>Kas ir nepieciešams, lai sekmīgi paveiktu šo uzdevumu?</a:t>
          </a:r>
          <a:endParaRPr lang="en-US" sz="1400" kern="1200" dirty="0">
            <a:solidFill>
              <a:schemeClr val="tx1"/>
            </a:solidFill>
            <a:latin typeface="Verdana" panose="020B0604030504040204" pitchFamily="34" charset="0"/>
            <a:ea typeface="Verdana" panose="020B0604030504040204" pitchFamily="34" charset="0"/>
          </a:endParaRPr>
        </a:p>
      </dsp:txBody>
      <dsp:txXfrm>
        <a:off x="3210792" y="1866412"/>
        <a:ext cx="1341603" cy="1160540"/>
      </dsp:txXfrm>
    </dsp:sp>
    <dsp:sp modelId="{BA5C6907-37CB-475B-B77B-2BA1943D9FDE}">
      <dsp:nvSpPr>
        <dsp:cNvPr id="0" name=""/>
        <dsp:cNvSpPr/>
      </dsp:nvSpPr>
      <dsp:spPr>
        <a:xfrm>
          <a:off x="4134819" y="748270"/>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70CFB-14CD-4202-A722-A1DD3B109ABC}">
      <dsp:nvSpPr>
        <dsp:cNvPr id="0" name=""/>
        <dsp:cNvSpPr/>
      </dsp:nvSpPr>
      <dsp:spPr>
        <a:xfrm>
          <a:off x="3063102" y="0"/>
          <a:ext cx="1644451" cy="1422643"/>
        </a:xfrm>
        <a:prstGeom prst="hexagon">
          <a:avLst>
            <a:gd name="adj" fmla="val 28570"/>
            <a:gd name="vf" fmla="val 115470"/>
          </a:avLst>
        </a:prstGeom>
        <a:solidFill>
          <a:srgbClr val="759D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Prasme lasīt</a:t>
          </a:r>
          <a:endParaRPr lang="en-US" sz="1200" kern="1200" dirty="0">
            <a:solidFill>
              <a:schemeClr val="tx1"/>
            </a:solidFill>
            <a:latin typeface="Verdana" panose="020B0604030504040204" pitchFamily="34" charset="0"/>
            <a:ea typeface="Verdana" panose="020B0604030504040204" pitchFamily="34" charset="0"/>
          </a:endParaRPr>
        </a:p>
      </dsp:txBody>
      <dsp:txXfrm>
        <a:off x="3335623" y="235762"/>
        <a:ext cx="1099409" cy="951119"/>
      </dsp:txXfrm>
    </dsp:sp>
    <dsp:sp modelId="{AD52D46D-9D75-471F-B5E6-2DCE319864CF}">
      <dsp:nvSpPr>
        <dsp:cNvPr id="0" name=""/>
        <dsp:cNvSpPr/>
      </dsp:nvSpPr>
      <dsp:spPr>
        <a:xfrm>
          <a:off x="5018426" y="1967818"/>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ED159-91CE-45E3-8407-B22E271B3016}">
      <dsp:nvSpPr>
        <dsp:cNvPr id="0" name=""/>
        <dsp:cNvSpPr/>
      </dsp:nvSpPr>
      <dsp:spPr>
        <a:xfrm>
          <a:off x="4571255" y="875021"/>
          <a:ext cx="1644451" cy="1422643"/>
        </a:xfrm>
        <a:prstGeom prst="hexagon">
          <a:avLst>
            <a:gd name="adj" fmla="val 28570"/>
            <a:gd name="vf" fmla="val 115470"/>
          </a:avLst>
        </a:prstGeom>
        <a:solidFill>
          <a:srgbClr val="8AB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Prasme ieraudzīt atbildes tekstā un attēlā</a:t>
          </a:r>
          <a:endParaRPr lang="en-US" sz="1200" kern="1200" dirty="0">
            <a:solidFill>
              <a:schemeClr val="tx1"/>
            </a:solidFill>
            <a:latin typeface="Verdana" panose="020B0604030504040204" pitchFamily="34" charset="0"/>
            <a:ea typeface="Verdana" panose="020B0604030504040204" pitchFamily="34" charset="0"/>
          </a:endParaRPr>
        </a:p>
      </dsp:txBody>
      <dsp:txXfrm>
        <a:off x="4843776" y="1110783"/>
        <a:ext cx="1099409" cy="951119"/>
      </dsp:txXfrm>
    </dsp:sp>
    <dsp:sp modelId="{A5210F32-1E0C-45DD-9502-B34811145319}">
      <dsp:nvSpPr>
        <dsp:cNvPr id="0" name=""/>
        <dsp:cNvSpPr/>
      </dsp:nvSpPr>
      <dsp:spPr>
        <a:xfrm>
          <a:off x="4404616" y="3344459"/>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F7D04-788B-4F4D-9BBA-8FFB710D04BC}">
      <dsp:nvSpPr>
        <dsp:cNvPr id="0" name=""/>
        <dsp:cNvSpPr/>
      </dsp:nvSpPr>
      <dsp:spPr>
        <a:xfrm>
          <a:off x="4571255" y="2595210"/>
          <a:ext cx="1644451" cy="1422643"/>
        </a:xfrm>
        <a:prstGeom prst="hexagon">
          <a:avLst>
            <a:gd name="adj" fmla="val 28570"/>
            <a:gd name="vf" fmla="val 115470"/>
          </a:avLst>
        </a:prstGeom>
        <a:solidFill>
          <a:srgbClr val="91B8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Izpratne par enzīmu darbību</a:t>
          </a:r>
          <a:endParaRPr lang="en-US" sz="1200" kern="1200" dirty="0">
            <a:solidFill>
              <a:schemeClr val="tx1"/>
            </a:solidFill>
            <a:latin typeface="Verdana" panose="020B0604030504040204" pitchFamily="34" charset="0"/>
            <a:ea typeface="Verdana" panose="020B0604030504040204" pitchFamily="34" charset="0"/>
          </a:endParaRPr>
        </a:p>
      </dsp:txBody>
      <dsp:txXfrm>
        <a:off x="4843776" y="2830972"/>
        <a:ext cx="1099409" cy="951119"/>
      </dsp:txXfrm>
    </dsp:sp>
    <dsp:sp modelId="{0D3579A8-22A1-47EA-8FD1-2AE1280A8A1C}">
      <dsp:nvSpPr>
        <dsp:cNvPr id="0" name=""/>
        <dsp:cNvSpPr/>
      </dsp:nvSpPr>
      <dsp:spPr>
        <a:xfrm>
          <a:off x="2881993" y="3487360"/>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E2882-4174-4B63-B3DE-574F59FF0008}">
      <dsp:nvSpPr>
        <dsp:cNvPr id="0" name=""/>
        <dsp:cNvSpPr/>
      </dsp:nvSpPr>
      <dsp:spPr>
        <a:xfrm>
          <a:off x="3063102" y="3471210"/>
          <a:ext cx="1644451" cy="1422643"/>
        </a:xfrm>
        <a:prstGeom prst="hexagon">
          <a:avLst>
            <a:gd name="adj" fmla="val 28570"/>
            <a:gd name="vf" fmla="val 115470"/>
          </a:avLst>
        </a:prstGeom>
        <a:solidFill>
          <a:srgbClr val="A0BF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Izpratne par gremošanas procesiem (vielu šķelšanu un uzsūkšanu)</a:t>
          </a:r>
          <a:endParaRPr lang="en-US" sz="1200" kern="1200" dirty="0">
            <a:solidFill>
              <a:schemeClr val="tx1"/>
            </a:solidFill>
            <a:latin typeface="Verdana" panose="020B0604030504040204" pitchFamily="34" charset="0"/>
            <a:ea typeface="Verdana" panose="020B0604030504040204" pitchFamily="34" charset="0"/>
          </a:endParaRPr>
        </a:p>
      </dsp:txBody>
      <dsp:txXfrm>
        <a:off x="3335623" y="3706972"/>
        <a:ext cx="1099409" cy="951119"/>
      </dsp:txXfrm>
    </dsp:sp>
    <dsp:sp modelId="{45B1D03E-7486-4AFC-A209-AC42B1D7661A}">
      <dsp:nvSpPr>
        <dsp:cNvPr id="0" name=""/>
        <dsp:cNvSpPr/>
      </dsp:nvSpPr>
      <dsp:spPr>
        <a:xfrm>
          <a:off x="1983917" y="2268301"/>
          <a:ext cx="757110" cy="652350"/>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F5EAD-54FE-4948-ABCF-F3C0C0F7E9AD}">
      <dsp:nvSpPr>
        <dsp:cNvPr id="0" name=""/>
        <dsp:cNvSpPr/>
      </dsp:nvSpPr>
      <dsp:spPr>
        <a:xfrm>
          <a:off x="1547948" y="2596189"/>
          <a:ext cx="1644451" cy="1422643"/>
        </a:xfrm>
        <a:prstGeom prst="hexagon">
          <a:avLst>
            <a:gd name="adj" fmla="val 28570"/>
            <a:gd name="vf" fmla="val 115470"/>
          </a:avLst>
        </a:prstGeom>
        <a:solidFill>
          <a:srgbClr val="B0C5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Izpratne par uzturvielu nozīmi</a:t>
          </a:r>
          <a:endParaRPr lang="en-US" sz="1200" kern="1200" dirty="0">
            <a:solidFill>
              <a:schemeClr val="tx1"/>
            </a:solidFill>
            <a:latin typeface="Verdana" panose="020B0604030504040204" pitchFamily="34" charset="0"/>
            <a:ea typeface="Verdana" panose="020B0604030504040204" pitchFamily="34" charset="0"/>
          </a:endParaRPr>
        </a:p>
      </dsp:txBody>
      <dsp:txXfrm>
        <a:off x="1820469" y="2831951"/>
        <a:ext cx="1099409" cy="951119"/>
      </dsp:txXfrm>
    </dsp:sp>
    <dsp:sp modelId="{85E814CE-C38F-4AAF-95D8-46A93D40AD95}">
      <dsp:nvSpPr>
        <dsp:cNvPr id="0" name=""/>
        <dsp:cNvSpPr/>
      </dsp:nvSpPr>
      <dsp:spPr>
        <a:xfrm>
          <a:off x="1547948" y="873063"/>
          <a:ext cx="1644451" cy="1422643"/>
        </a:xfrm>
        <a:prstGeom prst="hexagon">
          <a:avLst>
            <a:gd name="adj" fmla="val 28570"/>
            <a:gd name="vf" fmla="val 115470"/>
          </a:avLst>
        </a:prstGeom>
        <a:solidFill>
          <a:srgbClr val="BBC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Prasme sasaistīt izpratni par dažādiem dzīvības procesiem</a:t>
          </a:r>
          <a:endParaRPr lang="en-US" sz="1200" kern="1200" dirty="0">
            <a:solidFill>
              <a:schemeClr val="tx1"/>
            </a:solidFill>
            <a:latin typeface="Verdana" panose="020B0604030504040204" pitchFamily="34" charset="0"/>
            <a:ea typeface="Verdana" panose="020B0604030504040204" pitchFamily="34" charset="0"/>
          </a:endParaRPr>
        </a:p>
      </dsp:txBody>
      <dsp:txXfrm>
        <a:off x="1820469" y="1108825"/>
        <a:ext cx="1099409" cy="9511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80283-99A0-4A98-9FF4-89DAEA194DDF}" type="datetimeFigureOut">
              <a:rPr lang="lv-LV" smtClean="0"/>
              <a:t>08.11.2021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9DD48-7652-4AE8-872D-2F29BDAE6D27}" type="slidenum">
              <a:rPr lang="lv-LV" smtClean="0"/>
              <a:t>‹#›</a:t>
            </a:fld>
            <a:endParaRPr lang="lv-LV"/>
          </a:p>
        </p:txBody>
      </p:sp>
    </p:spTree>
    <p:extLst>
      <p:ext uri="{BB962C8B-B14F-4D97-AF65-F5344CB8AC3E}">
        <p14:creationId xmlns:p14="http://schemas.microsoft.com/office/powerpoint/2010/main" val="360196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C9A1D729-9D54-467E-BB25-D447A18CFE04}"/>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27593B81-3AF7-483E-8688-86EE844215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lv-LV" altLang="lv-LV" sz="1800" dirty="0"/>
              <a:t>Labdien, cienījamie bioloģijas skolotāji, skolēni un citi interesenti. Mani sauc Līga Sausiņa. Es mācu bioloģiju Siguldas VĢ, kā arī piedalos centralizēto eksāmenu veidošanā un vērtēšanā. Un šodien jums kā gatavoties 2021./2022.mācību gada centralizētajam eksāmenam bioloģijā.</a:t>
            </a:r>
          </a:p>
          <a:p>
            <a:pPr marL="0" indent="0">
              <a:buFontTx/>
              <a:buNone/>
            </a:pPr>
            <a:r>
              <a:rPr lang="lv-LV" altLang="lv-LV" sz="1800" dirty="0"/>
              <a:t>Šī vebināra galvenā mērķauditorija noteikti ir skolēni, kuri gatavojas, un skolotāji, kuri mērķtiecīgi gatavo skolēnus centralizētajam eksāmenam bioloģijā. </a:t>
            </a:r>
          </a:p>
          <a:p>
            <a:pPr marL="0" indent="0">
              <a:buFontTx/>
              <a:buNone/>
            </a:pPr>
            <a:r>
              <a:rPr lang="lv-LV" altLang="lv-LV" sz="1800" dirty="0"/>
              <a:t>Jums ir iespēja apturēt videoierakstu, tātad arī prezentāciju, lai pie informācijas kādā slaidā pakavētos ilgāk. Turklāt šī prezentācija ar komentāriem VISC mājas lapā būs pieejama kā atsevišķs dokuments.</a:t>
            </a:r>
          </a:p>
          <a:p>
            <a:pPr>
              <a:buFontTx/>
              <a:buNone/>
            </a:pPr>
            <a:endParaRPr lang="lv-LV" altLang="lv-LV" dirty="0"/>
          </a:p>
          <a:p>
            <a:pPr>
              <a:buFontTx/>
              <a:buNone/>
            </a:pPr>
            <a:endParaRPr lang="lv-LV" altLang="lv-LV" dirty="0"/>
          </a:p>
        </p:txBody>
      </p:sp>
      <p:sp>
        <p:nvSpPr>
          <p:cNvPr id="13316" name="Slaida numura vietturis 3">
            <a:extLst>
              <a:ext uri="{FF2B5EF4-FFF2-40B4-BE49-F238E27FC236}">
                <a16:creationId xmlns:a16="http://schemas.microsoft.com/office/drawing/2014/main" id="{025942E4-E189-49D2-B809-8AA99CC0BC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A154E3C-65D2-4427-94B0-D8F7495642C8}" type="slidenum">
              <a:rPr lang="lv-LV" altLang="lv-LV" smtClean="0"/>
              <a:pPr>
                <a:spcBef>
                  <a:spcPct val="0"/>
                </a:spcBef>
              </a:pPr>
              <a:t>1</a:t>
            </a:fld>
            <a:endParaRPr lang="lv-LV" altLang="lv-LV"/>
          </a:p>
        </p:txBody>
      </p:sp>
      <p:sp>
        <p:nvSpPr>
          <p:cNvPr id="3" name="Footer Placeholder 2">
            <a:extLst>
              <a:ext uri="{FF2B5EF4-FFF2-40B4-BE49-F238E27FC236}">
                <a16:creationId xmlns:a16="http://schemas.microsoft.com/office/drawing/2014/main" id="{86CD5AB7-0299-4920-AF62-F3F705BB670F}"/>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5911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Vēl viens piemērs.</a:t>
            </a:r>
          </a:p>
          <a:p>
            <a:pPr algn="just">
              <a:lnSpc>
                <a:spcPct val="150000"/>
              </a:lnSpc>
            </a:pPr>
            <a:r>
              <a:rPr lang="lv-LV" altLang="lv-LV" dirty="0">
                <a:latin typeface="Verdana" panose="020B0604030504040204" pitchFamily="34" charset="0"/>
              </a:rPr>
              <a:t>Viena no standarta prasībām ir ….</a:t>
            </a:r>
          </a:p>
          <a:p>
            <a:pPr algn="just">
              <a:lnSpc>
                <a:spcPct val="150000"/>
              </a:lnSpc>
            </a:pPr>
            <a:r>
              <a:rPr lang="lv-LV" altLang="lv-LV" dirty="0">
                <a:latin typeface="Verdana" panose="020B0604030504040204" pitchFamily="34" charset="0"/>
              </a:rPr>
              <a:t>Uz šo standarta prasību ir sagatavoti vairāki indikatori no temata «Organismu daudzveidība», piemēram, …</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10</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85515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Lūk 2.daļas uzdevums, kurš pārbauda prasmes atbilstoši šim indikatoram.</a:t>
            </a:r>
          </a:p>
          <a:p>
            <a:pPr algn="just">
              <a:lnSpc>
                <a:spcPct val="150000"/>
              </a:lnSpc>
            </a:pPr>
            <a:r>
              <a:rPr lang="lv-LV" altLang="lv-LV" dirty="0">
                <a:latin typeface="Verdana" panose="020B0604030504040204" pitchFamily="34" charset="0"/>
              </a:rPr>
              <a:t>Skolēnam ir jāpabeidz iesāktais noteicējs, izmantojot attēlā saskatāmās putnu pazīmes.</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11</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55606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Bet tagad nedaudz ieskatīsimies eksāmena 1. daļā pievēršot uzmanību uzdevumu saturam, kā arī iespējām uzlabot savu sniegumu, gatavojoties eksāmenam.</a:t>
            </a:r>
          </a:p>
        </p:txBody>
      </p:sp>
      <p:sp>
        <p:nvSpPr>
          <p:cNvPr id="4" name="Slide Number Placeholder 3"/>
          <p:cNvSpPr>
            <a:spLocks noGrp="1"/>
          </p:cNvSpPr>
          <p:nvPr>
            <p:ph type="sldNum" sz="quarter" idx="10"/>
          </p:nvPr>
        </p:nvSpPr>
        <p:spPr/>
        <p:txBody>
          <a:bodyPr/>
          <a:lstStyle/>
          <a:p>
            <a:fld id="{BB09DD48-7652-4AE8-872D-2F29BDAE6D27}" type="slidenum">
              <a:rPr lang="lv-LV" smtClean="0"/>
              <a:t>12</a:t>
            </a:fld>
            <a:endParaRPr lang="lv-LV"/>
          </a:p>
        </p:txBody>
      </p:sp>
    </p:spTree>
    <p:extLst>
      <p:ext uri="{BB962C8B-B14F-4D97-AF65-F5344CB8AC3E}">
        <p14:creationId xmlns:p14="http://schemas.microsoft.com/office/powerpoint/2010/main" val="226121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Bioloģijas satura īpatsvars visā eksāmenā, īpaši tā 1.daļā, ir tieši proporcionāls mācību satura (tematu) īpatsvaram mācību procesā.</a:t>
            </a:r>
          </a:p>
          <a:p>
            <a:pPr algn="just">
              <a:lnSpc>
                <a:spcPct val="150000"/>
              </a:lnSpc>
            </a:pPr>
            <a:r>
              <a:rPr lang="lv-LV" altLang="lv-LV" dirty="0">
                <a:latin typeface="Verdana" panose="020B0604030504040204" pitchFamily="34" charset="0"/>
              </a:rPr>
              <a:t>Eksāmena 1.daļa «pārklāj» pilnīgi visus tematus. Šajā tabulā var redzēt, cik lielu īpatsvaru no 1. daļas 30 punktiem ir devis katrs temats.</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13</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77967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Eksāmena 1. daļā ir 24 atbilžu izvēles jeb testa uzdevumi, kuros kopumā var iegūt 30 punktus. Tajos tiek pārbaudītas zināšanas un pamatprasmes visos vidusskolas bioloģijas tematos. Atsevišķos uzdevumos ir pazīstams bioloģijas konteksts, bet situācija tajos ir jauna.</a:t>
            </a:r>
          </a:p>
          <a:p>
            <a:pPr algn="just">
              <a:lnSpc>
                <a:spcPct val="150000"/>
              </a:lnSpc>
            </a:pPr>
            <a:r>
              <a:rPr lang="lv-LV" altLang="lv-LV" dirty="0">
                <a:latin typeface="Verdana" panose="020B0604030504040204" pitchFamily="34" charset="0"/>
              </a:rPr>
              <a:t>Pievērsiet, lūdzu, uzmanību, ka pirms 1. daļas 16. uzdevuma ir norāde, ka turpmākajos uzdevumos ir iespējama viena vai divas pareizas atbildes.</a:t>
            </a:r>
          </a:p>
          <a:p>
            <a:pPr algn="just">
              <a:lnSpc>
                <a:spcPct val="150000"/>
              </a:lnSpc>
            </a:pPr>
            <a:r>
              <a:rPr lang="lv-LV" altLang="lv-LV" dirty="0">
                <a:latin typeface="Verdana" panose="020B0604030504040204" pitchFamily="34" charset="0"/>
              </a:rPr>
              <a:t>Atšķirībā no iepriekšējiem uzdevumiem šajos ir palielināts arī doto atbilžu skaits. Tās ir piecas nevis četras, un nav zināms, cik pareizās atbildes ir katrā uzdevumā.</a:t>
            </a:r>
          </a:p>
          <a:p>
            <a:pPr algn="just">
              <a:lnSpc>
                <a:spcPct val="150000"/>
              </a:lnSpc>
            </a:pPr>
            <a:r>
              <a:rPr lang="lv-LV" altLang="lv-LV" dirty="0">
                <a:latin typeface="Verdana" panose="020B0604030504040204" pitchFamily="34" charset="0"/>
              </a:rPr>
              <a:t>Jāņem vērā, ja uzdevumā ir viena pareizā atbilde, bet skolēns ir atzīmējis divas, viņš par šo uzdevumu punktus nesaņem.</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14</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148629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Gribu uzsvērt, ka centralizētais eksāmens ir loģisks noslēgums mācību procesam.</a:t>
            </a:r>
          </a:p>
          <a:p>
            <a:pPr algn="just">
              <a:lnSpc>
                <a:spcPct val="150000"/>
              </a:lnSpc>
            </a:pPr>
            <a:r>
              <a:rPr lang="lv-LV" altLang="lv-LV" dirty="0">
                <a:latin typeface="Verdana" panose="020B0604030504040204" pitchFamily="34" charset="0"/>
              </a:rPr>
              <a:t>Eksāmena 1.daļai var sagatavoties mācību procesā, apgūstot pamatzināšanas, veidojot izpratni un gūstot pieredzi. </a:t>
            </a:r>
          </a:p>
          <a:p>
            <a:pPr algn="just">
              <a:lnSpc>
                <a:spcPct val="150000"/>
              </a:lnSpc>
            </a:pPr>
            <a:r>
              <a:rPr lang="lv-LV" altLang="lv-LV" dirty="0">
                <a:latin typeface="Verdana" panose="020B0604030504040204" pitchFamily="34" charset="0"/>
              </a:rPr>
              <a:t>Eksāmena 1.daļas uzdevumos ir arī tādi, kur nepieciešama izpratne par pētniecisko darbību, piemēram, prasme izprast dotos pētījumu rezultātus. </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15</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114661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Papildus ikdienas mācību procesam ļoti labs resurss ir iepriekšējo gadu eksāmenu uzdevumi. </a:t>
            </a:r>
          </a:p>
          <a:p>
            <a:pPr algn="just">
              <a:lnSpc>
                <a:spcPct val="150000"/>
              </a:lnSpc>
            </a:pPr>
            <a:r>
              <a:rPr lang="lv-LV" altLang="lv-LV" dirty="0">
                <a:latin typeface="Verdana" panose="020B0604030504040204" pitchFamily="34" charset="0"/>
              </a:rPr>
              <a:t>Tie dod iespēju atkārtot visu vidusskolas bioloģijas tematu pamatzināšanas.</a:t>
            </a:r>
          </a:p>
          <a:p>
            <a:pPr algn="just">
              <a:lnSpc>
                <a:spcPct val="150000"/>
              </a:lnSpc>
            </a:pPr>
            <a:r>
              <a:rPr lang="lv-LV" altLang="lv-LV" dirty="0">
                <a:latin typeface="Verdana" panose="020B0604030504040204" pitchFamily="34" charset="0"/>
              </a:rPr>
              <a:t>Iepriekšējo gadu eksāmenu uzdevumus ieteicams risināt atbilstoši konkrētam tematam, lai pierastu pie 1. daļas uzdevumu «valodas» un stilistikas.</a:t>
            </a:r>
          </a:p>
          <a:p>
            <a:pPr algn="just">
              <a:lnSpc>
                <a:spcPct val="150000"/>
              </a:lnSpc>
            </a:pPr>
            <a:r>
              <a:rPr lang="lv-LV" altLang="lv-LV" dirty="0">
                <a:latin typeface="Verdana" panose="020B0604030504040204" pitchFamily="34" charset="0"/>
              </a:rPr>
              <a:t>Prasme analizēt pētījumu rezultātus, tai skaitā grafikus, ir viena no standartā noteiktajām </a:t>
            </a:r>
            <a:r>
              <a:rPr lang="lv-LV" altLang="lv-LV" dirty="0" err="1">
                <a:latin typeface="Verdana" panose="020B0604030504040204" pitchFamily="34" charset="0"/>
              </a:rPr>
              <a:t>pamatprasmēm</a:t>
            </a:r>
            <a:r>
              <a:rPr lang="lv-LV" altLang="lv-LV" dirty="0">
                <a:latin typeface="Verdana" panose="020B0604030504040204" pitchFamily="34" charset="0"/>
              </a:rPr>
              <a:t>, kas katru gadu tā vai citādi tiek pārbaudīta eksāmenos. Piemēram, izmantojot eksāmena uzdevumus, var trenēties risināt uzdevumus, kuros ir bioloģijas konteksts, bet saturs ir jauns, piemēram, zinātnisko pētījumu rezultātu izpratne kā 1. daļas 6. uzdevumā.</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16</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2531673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Tāpat kā līdz šim, eksāmena 2.daļu veido 10 uzdevumi.</a:t>
            </a:r>
          </a:p>
          <a:p>
            <a:r>
              <a:rPr lang="lv-LV" dirty="0"/>
              <a:t>Tāpat kā eksāmena 1. daļa tā 2. daļa «pārklāj» pilnīgi visus tematus. </a:t>
            </a:r>
          </a:p>
          <a:p>
            <a:r>
              <a:rPr lang="lv-LV" dirty="0"/>
              <a:t>Atgādināšu, ka visi otrās daļas uzdevumi ir 3 punktu uzdevumi. 2. daļas uzdevumos skolēnam nekas nav jāizdomā no jauna, viņam jādemonstrē noteiktas prasmes un/ vai zināšanas, kuras nosaka standarts, tai skaitā prasme analizēt doto informāciju un izmantot to atbilstoši uzdevumam.</a:t>
            </a:r>
          </a:p>
          <a:p>
            <a:r>
              <a:rPr lang="lv-LV" dirty="0"/>
              <a:t>To uzsveru tāpēc, ka tieši šī vispārējā prasme skolēniem mēdz sagādāt grūtības.</a:t>
            </a:r>
          </a:p>
          <a:p>
            <a:r>
              <a:rPr lang="lv-LV" dirty="0"/>
              <a:t>Par to, kāds mācību saturs ir iekļauts 2. daļas uzdevumos, parunāsim mazliet vēlāk.</a:t>
            </a:r>
          </a:p>
          <a:p>
            <a:r>
              <a:rPr lang="lv-LV" dirty="0"/>
              <a:t>Šobrīd gribu uzsvērt, ka eksāmena 2. daļā ir svarīgas ne tikai zināšanas un prasmes, bet arī prasme pareizi veidot atbildi.</a:t>
            </a:r>
          </a:p>
          <a:p>
            <a:r>
              <a:rPr lang="lv-LV" dirty="0"/>
              <a:t>Tāpēc pie 2. daļas uzdevumiem pakavēsimies ilgāk, izanalizējot dažus tipiskākos uzdevumus.</a:t>
            </a:r>
          </a:p>
          <a:p>
            <a:r>
              <a:rPr lang="lv-LV" dirty="0"/>
              <a:t>Eksāmena 2. daļā nereti skolēna rezultātu ietekmē, kā viņš ir sapratis uzdevuma nosacījumus un pratis uzrakstīt atbildi, tāpēc es centīšos Tev parādīt, kā uz Tavu atbildi skatīsies eksāmena vērtētājs.</a:t>
            </a:r>
          </a:p>
        </p:txBody>
      </p:sp>
      <p:sp>
        <p:nvSpPr>
          <p:cNvPr id="4" name="Slide Number Placeholder 3"/>
          <p:cNvSpPr>
            <a:spLocks noGrp="1"/>
          </p:cNvSpPr>
          <p:nvPr>
            <p:ph type="sldNum" sz="quarter" idx="10"/>
          </p:nvPr>
        </p:nvSpPr>
        <p:spPr/>
        <p:txBody>
          <a:bodyPr/>
          <a:lstStyle/>
          <a:p>
            <a:fld id="{BB09DD48-7652-4AE8-872D-2F29BDAE6D27}" type="slidenum">
              <a:rPr lang="lv-LV" smtClean="0"/>
              <a:t>17</a:t>
            </a:fld>
            <a:endParaRPr lang="lv-LV"/>
          </a:p>
        </p:txBody>
      </p:sp>
    </p:spTree>
    <p:extLst>
      <p:ext uri="{BB962C8B-B14F-4D97-AF65-F5344CB8AC3E}">
        <p14:creationId xmlns:p14="http://schemas.microsoft.com/office/powerpoint/2010/main" val="163348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Sāksim ar konkrētu piemēru, izejot cauri visiem soļiem gan atbildes veidošanā, gan vērtēšanā.</a:t>
            </a:r>
          </a:p>
          <a:p>
            <a:r>
              <a:rPr lang="lv-LV" dirty="0"/>
              <a:t>Lūdzu, sameklējiet, eksāmena darbā 2. daļas 8. uzdevumu!</a:t>
            </a:r>
          </a:p>
          <a:p>
            <a:r>
              <a:rPr lang="lv-LV" dirty="0"/>
              <a:t>Šis ir tipisks 2. daļas uzdevums, kurā daļa no nepieciešamās informācijas ir dota teksta veidā, daļa ir «paslēpta» attēlā.</a:t>
            </a:r>
          </a:p>
          <a:p>
            <a:r>
              <a:rPr lang="lv-LV" dirty="0"/>
              <a:t>Uzdevumam ir 2 soļi, t.i., divi jautājumi uz kuriem jāsniedz atbildes. Tas ir 3 punktu uzdevums, kurā 1. solis tiks vērtēts pa līmeņiem. </a:t>
            </a:r>
          </a:p>
          <a:p>
            <a:r>
              <a:rPr lang="lv-LV" dirty="0"/>
              <a:t>Ko tas nozīmē, par to secīgi vēlāk.</a:t>
            </a:r>
          </a:p>
        </p:txBody>
      </p:sp>
      <p:sp>
        <p:nvSpPr>
          <p:cNvPr id="4" name="Slide Number Placeholder 3"/>
          <p:cNvSpPr>
            <a:spLocks noGrp="1"/>
          </p:cNvSpPr>
          <p:nvPr>
            <p:ph type="sldNum" sz="quarter" idx="10"/>
          </p:nvPr>
        </p:nvSpPr>
        <p:spPr/>
        <p:txBody>
          <a:bodyPr/>
          <a:lstStyle/>
          <a:p>
            <a:fld id="{BB09DD48-7652-4AE8-872D-2F29BDAE6D27}" type="slidenum">
              <a:rPr lang="lv-LV" smtClean="0"/>
              <a:t>18</a:t>
            </a:fld>
            <a:endParaRPr lang="lv-LV"/>
          </a:p>
        </p:txBody>
      </p:sp>
    </p:spTree>
    <p:extLst>
      <p:ext uri="{BB962C8B-B14F-4D97-AF65-F5344CB8AC3E}">
        <p14:creationId xmlns:p14="http://schemas.microsoft.com/office/powerpoint/2010/main" val="67323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Viena no tipiskākajām nepilnībām, kas ietekmē skolēnu vērtējumu ir neprasme ieraudzīt atbildes elementus dotajā informācijā.</a:t>
            </a:r>
          </a:p>
          <a:p>
            <a:r>
              <a:rPr lang="lv-LV" dirty="0"/>
              <a:t>Paskatīsimies, ko pasaka priekšā dotā informācija šajā uzdevumā.</a:t>
            </a:r>
          </a:p>
        </p:txBody>
      </p:sp>
      <p:sp>
        <p:nvSpPr>
          <p:cNvPr id="4" name="Slide Number Placeholder 3"/>
          <p:cNvSpPr>
            <a:spLocks noGrp="1"/>
          </p:cNvSpPr>
          <p:nvPr>
            <p:ph type="sldNum" sz="quarter" idx="10"/>
          </p:nvPr>
        </p:nvSpPr>
        <p:spPr/>
        <p:txBody>
          <a:bodyPr/>
          <a:lstStyle/>
          <a:p>
            <a:fld id="{BB09DD48-7652-4AE8-872D-2F29BDAE6D27}" type="slidenum">
              <a:rPr lang="lv-LV" smtClean="0"/>
              <a:t>19</a:t>
            </a:fld>
            <a:endParaRPr lang="lv-LV"/>
          </a:p>
        </p:txBody>
      </p:sp>
    </p:spTree>
    <p:extLst>
      <p:ext uri="{BB962C8B-B14F-4D97-AF65-F5344CB8AC3E}">
        <p14:creationId xmlns:p14="http://schemas.microsoft.com/office/powerpoint/2010/main" val="295291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Man galvenais uzdevums šī vebināra laikā ir iezīmēt virzienus, kādā veidā skolotājiem gatavot un skolēniem – gan patstāvīgi, gan skolotāja vadībā -  gatavoties nākamā gada centralizētajam eksāmenam.</a:t>
            </a:r>
          </a:p>
          <a:p>
            <a:r>
              <a:rPr lang="lv-LV" dirty="0"/>
              <a:t>Gribu uzsvērt, ka pamatā gatavošanās bioloģijas eksāmenam notiek mācību procesā, taču tā efektivitāte ir atkarīga no tā, kādus uzdevumus un mācību metodes izvēlas skolotājs un cik mērķtiecīgi un motivēti skolēns tos veic.</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2</a:t>
            </a:fld>
            <a:endParaRPr lang="lv-LV"/>
          </a:p>
        </p:txBody>
      </p:sp>
    </p:spTree>
    <p:extLst>
      <p:ext uri="{BB962C8B-B14F-4D97-AF65-F5344CB8AC3E}">
        <p14:creationId xmlns:p14="http://schemas.microsoft.com/office/powerpoint/2010/main" val="45248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Iziesim vēlreiz pa soļiem, kā veidojās atbildes elementi šajā uzdevumā:</a:t>
            </a:r>
          </a:p>
          <a:p>
            <a:r>
              <a:rPr lang="lv-LV" dirty="0"/>
              <a:t>1) kas Tev tika pateikts priekšā, bet bija jāprot to nolasīt;</a:t>
            </a:r>
          </a:p>
          <a:p>
            <a:r>
              <a:rPr lang="lv-LV" dirty="0"/>
              <a:t>2) kas Tev ir jāzina un jāsaprot pašam, veidojot uzdevuma atbildi.</a:t>
            </a:r>
          </a:p>
        </p:txBody>
      </p:sp>
      <p:sp>
        <p:nvSpPr>
          <p:cNvPr id="4" name="Slide Number Placeholder 3"/>
          <p:cNvSpPr>
            <a:spLocks noGrp="1"/>
          </p:cNvSpPr>
          <p:nvPr>
            <p:ph type="sldNum" sz="quarter" idx="10"/>
          </p:nvPr>
        </p:nvSpPr>
        <p:spPr/>
        <p:txBody>
          <a:bodyPr/>
          <a:lstStyle/>
          <a:p>
            <a:fld id="{BB09DD48-7652-4AE8-872D-2F29BDAE6D27}" type="slidenum">
              <a:rPr lang="lv-LV" smtClean="0"/>
              <a:t>20</a:t>
            </a:fld>
            <a:endParaRPr lang="lv-LV"/>
          </a:p>
        </p:txBody>
      </p:sp>
    </p:spTree>
    <p:extLst>
      <p:ext uri="{BB962C8B-B14F-4D97-AF65-F5344CB8AC3E}">
        <p14:creationId xmlns:p14="http://schemas.microsoft.com/office/powerpoint/2010/main" val="408061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Veicot uzdevumus ir ļoti būtiski saprast, kā tie tiks vērtēti un kā uz Tavu atbildi skatīsies vērtētājs.</a:t>
            </a:r>
          </a:p>
          <a:p>
            <a:r>
              <a:rPr lang="lv-LV" altLang="lv-LV" dirty="0"/>
              <a:t>Tāpēc paskatīsimies, kā tika vērtēts šis uzdevums.</a:t>
            </a:r>
          </a:p>
          <a:p>
            <a:r>
              <a:rPr lang="lv-LV" altLang="lv-LV" dirty="0"/>
              <a:t>Visi eksāmena vērtētāji uz skolēnu atbildēm skatās vienādi – atbilstoši vērtēšanas kritērijiem, kādus ir paredzējis uzdevuma veidotājs un par kuriem vērtētāji ir vienojušies pirms eksāmena vērtēšanas.</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2628254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Atbilstoši vērtēšanas kritērijiem skolēns saņem 1 punktu, ja ir uzrakstījis kādu no dotajiem atbilžu variantiem, kuri iesaka konkrētus priekšlikumus vegānu un veģetāriešu uztura veidošanai.</a:t>
            </a:r>
          </a:p>
          <a:p>
            <a:endParaRPr lang="lv-LV" altLang="lv-LV" dirty="0"/>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231757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Paskatīsimies piemērus, kā dažādu skolēnu atbildes tiek vērtētas atbilstoši vērtēšanas kritērijiem.</a:t>
            </a:r>
          </a:p>
          <a:p>
            <a:pPr marL="0" indent="0">
              <a:buNone/>
            </a:pPr>
            <a:r>
              <a:rPr lang="lv-LV" dirty="0"/>
              <a:t>1. skolēns iegūst 3 punktus, jo ir uzrakstījis, cik neaizstājamās aminoskābes ietilpst insulīna molekulā un kā tas var ietekmēt veselību, kā arī norādījis, ar kādiem produktiem vegāni un veģetārieši var nodrošināt šo aminoskābju uzņemšanu.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2. skolēns iegūst 2 punktus, jo ir pareizi atbildējis uzdevuma 1. solī, bet 2. soļa atbilde nav pareiza.</a:t>
            </a:r>
          </a:p>
          <a:p>
            <a:pPr marL="228600" indent="-228600">
              <a:buAutoNum type="arabicPeriod"/>
            </a:pPr>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23</a:t>
            </a:fld>
            <a:endParaRPr lang="lv-LV"/>
          </a:p>
        </p:txBody>
      </p:sp>
    </p:spTree>
    <p:extLst>
      <p:ext uri="{BB962C8B-B14F-4D97-AF65-F5344CB8AC3E}">
        <p14:creationId xmlns:p14="http://schemas.microsoft.com/office/powerpoint/2010/main" val="3597481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Vēl divu skolēnu atbildes.</a:t>
            </a:r>
          </a:p>
          <a:p>
            <a:r>
              <a:rPr lang="lv-LV" dirty="0"/>
              <a:t>3. skolēns saņemt tikai 1 punktu, jo nav konkrēti norādījis, kādus veselības traucējumus var izraisīt insulīna trūkums, arī  2. solī nav devis konkrētus ieteikumus.</a:t>
            </a:r>
          </a:p>
          <a:p>
            <a:r>
              <a:rPr lang="lv-LV" dirty="0"/>
              <a:t>4. skolēns nav ieguvis nevienu punktu, jo nav dotas atbildes uz uzdevumā prasīto, bet 2. soļa atbilde ir nepareiza.</a:t>
            </a:r>
          </a:p>
        </p:txBody>
      </p:sp>
      <p:sp>
        <p:nvSpPr>
          <p:cNvPr id="4" name="Slide Number Placeholder 3"/>
          <p:cNvSpPr>
            <a:spLocks noGrp="1"/>
          </p:cNvSpPr>
          <p:nvPr>
            <p:ph type="sldNum" sz="quarter" idx="10"/>
          </p:nvPr>
        </p:nvSpPr>
        <p:spPr/>
        <p:txBody>
          <a:bodyPr/>
          <a:lstStyle/>
          <a:p>
            <a:fld id="{BB09DD48-7652-4AE8-872D-2F29BDAE6D27}" type="slidenum">
              <a:rPr lang="lv-LV" smtClean="0"/>
              <a:t>24</a:t>
            </a:fld>
            <a:endParaRPr lang="lv-LV"/>
          </a:p>
        </p:txBody>
      </p:sp>
    </p:spTree>
    <p:extLst>
      <p:ext uri="{BB962C8B-B14F-4D97-AF65-F5344CB8AC3E}">
        <p14:creationId xmlns:p14="http://schemas.microsoft.com/office/powerpoint/2010/main" val="3819622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Kāds ir kopsavilkums – kas ir nepieciešams, lai skolēns veiktu šādu uzdevumu.</a:t>
            </a:r>
          </a:p>
          <a:p>
            <a:r>
              <a:rPr lang="lv-LV" dirty="0"/>
              <a:t>Vai šis uzdevums prasa no skolēna vairāk nekā ikdienas mācību procesā?</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25</a:t>
            </a:fld>
            <a:endParaRPr lang="lv-LV"/>
          </a:p>
        </p:txBody>
      </p:sp>
    </p:spTree>
    <p:extLst>
      <p:ext uri="{BB962C8B-B14F-4D97-AF65-F5344CB8AC3E}">
        <p14:creationId xmlns:p14="http://schemas.microsoft.com/office/powerpoint/2010/main" val="65813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Ja mēs šo manu shēmu pārzīmējam un vispārinām, tad iegūstam šādu piramīdu, kura parāda, ka veiksmīgam sniegumam eksāmenā ir nepieciešami šādi elementi.</a:t>
            </a:r>
          </a:p>
          <a:p>
            <a:r>
              <a:rPr lang="lv-LV" dirty="0"/>
              <a:t>Ko skolēns no tā iegūst mācību procesā, ir atkarīgs no tā, kāds ir mācību process.</a:t>
            </a:r>
          </a:p>
          <a:p>
            <a:r>
              <a:rPr lang="lv-LV" dirty="0"/>
              <a:t>Ja mācību procesā tiek iegūtas ne tikai zināšanas un prasmes, bet attīstītas arī augstākās domāšanas prasmes, tad skolēns gatavojas eksāmenam jau mācību procesā.</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26</a:t>
            </a:fld>
            <a:endParaRPr lang="lv-LV"/>
          </a:p>
        </p:txBody>
      </p:sp>
    </p:spTree>
    <p:extLst>
      <p:ext uri="{BB962C8B-B14F-4D97-AF65-F5344CB8AC3E}">
        <p14:creationId xmlns:p14="http://schemas.microsoft.com/office/powerpoint/2010/main" val="1280065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ida attēla vietturis 1">
            <a:extLst>
              <a:ext uri="{FF2B5EF4-FFF2-40B4-BE49-F238E27FC236}">
                <a16:creationId xmlns:a16="http://schemas.microsoft.com/office/drawing/2014/main" id="{C1FF38F7-7B6C-43DB-9E92-CB4B682B860D}"/>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iezīmju vietturis 2">
            <a:extLst>
              <a:ext uri="{FF2B5EF4-FFF2-40B4-BE49-F238E27FC236}">
                <a16:creationId xmlns:a16="http://schemas.microsoft.com/office/drawing/2014/main" id="{6D97B4E3-8A06-40EE-A1AF-B9CEB2A938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dirty="0"/>
              <a:t>Līdz ar to esam nonākuši pie pirmās atziņas par to, kā pilnvērtīgi sagatavoties eksāmena 2. daļai. </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dirty="0"/>
              <a:t>Tieši tāpat kā eksāmena 1. daļā arī 2. daļā ir nepieciešama izpratne, kura veidojas, </a:t>
            </a:r>
            <a:r>
              <a:rPr lang="lv-LV" sz="1200" dirty="0">
                <a:solidFill>
                  <a:schemeClr val="accent3">
                    <a:lumMod val="50000"/>
                  </a:schemeClr>
                </a:solidFill>
                <a:latin typeface="Verdana" panose="020B0604030504040204" pitchFamily="34" charset="0"/>
                <a:ea typeface="Verdana" panose="020B0604030504040204" pitchFamily="34" charset="0"/>
              </a:rPr>
              <a:t>apgūstot pamatzināšanas. </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solidFill>
                  <a:schemeClr val="accent3">
                    <a:lumMod val="50000"/>
                  </a:schemeClr>
                </a:solidFill>
                <a:latin typeface="Verdana" panose="020B0604030504040204" pitchFamily="34" charset="0"/>
                <a:ea typeface="Verdana" panose="020B0604030504040204" pitchFamily="34" charset="0"/>
              </a:rPr>
              <a:t>Vairumā 2.daļas uzdevumu ir nepieciešama prasme izmantot uzdevumā doto informāciju, balstoties uz izpratni par procesiem dabā. Tas nozīmē, ka eksāmena 2. daļai pamatā gatavojamies mācību procesā, apgūstot pamatzināšanas un veidojot izpratni, kā arī attīstot vispārējās prasmes un gūstot pieredzi, kas rodas, veicot dažādus uzdevumus mācību procesā.</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solidFill>
                  <a:schemeClr val="accent3">
                    <a:lumMod val="50000"/>
                  </a:schemeClr>
                </a:solidFill>
                <a:latin typeface="Verdana" panose="020B0604030504040204" pitchFamily="34" charset="0"/>
                <a:ea typeface="Verdana" panose="020B0604030504040204" pitchFamily="34" charset="0"/>
              </a:rPr>
              <a:t>Jo daudzveidīgāks mācību process, jo lielāka skolēnu mācību aktivitāte, jo daudzveidīgāka ir skolēnu gūtā pieredze, kas nepieciešama eksāmenā.</a:t>
            </a:r>
          </a:p>
          <a:p>
            <a:endParaRPr lang="lv-LV" altLang="lv-LV" dirty="0"/>
          </a:p>
        </p:txBody>
      </p:sp>
      <p:sp>
        <p:nvSpPr>
          <p:cNvPr id="57348" name="Slaida numura vietturis 3">
            <a:extLst>
              <a:ext uri="{FF2B5EF4-FFF2-40B4-BE49-F238E27FC236}">
                <a16:creationId xmlns:a16="http://schemas.microsoft.com/office/drawing/2014/main" id="{A62DC8D1-B106-4377-8AD3-235573ADFF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F275E4-97D8-4D05-85F0-F1FA9575FE31}" type="slidenum">
              <a:rPr lang="lv-LV" altLang="lv-LV" smtClean="0"/>
              <a:pPr>
                <a:spcBef>
                  <a:spcPct val="0"/>
                </a:spcBef>
              </a:pPr>
              <a:t>27</a:t>
            </a:fld>
            <a:endParaRPr lang="lv-LV" altLang="lv-LV"/>
          </a:p>
        </p:txBody>
      </p:sp>
      <p:sp>
        <p:nvSpPr>
          <p:cNvPr id="3" name="Footer Placeholder 2">
            <a:extLst>
              <a:ext uri="{FF2B5EF4-FFF2-40B4-BE49-F238E27FC236}">
                <a16:creationId xmlns:a16="http://schemas.microsoft.com/office/drawing/2014/main" id="{957A4797-DE75-4556-A4E9-BE662D921E9E}"/>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2002081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Paskatīsimies vēl vienu eksāmena 2. daļas piemēru, lai saprastu kādas domāšanas prasmes un pieredze ir nepieciešama.</a:t>
            </a:r>
          </a:p>
          <a:p>
            <a:r>
              <a:rPr lang="lv-LV" dirty="0"/>
              <a:t>Lūdzu, sameklējiet, eksāmena darbā 2. daļas 9. uzdevumu!</a:t>
            </a:r>
          </a:p>
          <a:p>
            <a:r>
              <a:rPr lang="lv-LV" dirty="0"/>
              <a:t>Arī šajā uzdevumā ir 2 soļi, no kuriem otrais tiek vērtēts līmeņos. Un tāpat daļa no atbildei nepieciešamās informācijas ir ietverta tekstā, daļa – attēlā.</a:t>
            </a:r>
          </a:p>
          <a:p>
            <a:r>
              <a:rPr lang="lv-LV" dirty="0"/>
              <a:t>Šajā uzdevumā situācija ir šķietami «sveša», bet tam ir zināma mācību satura konteksts.</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28</a:t>
            </a:fld>
            <a:endParaRPr lang="lv-LV"/>
          </a:p>
        </p:txBody>
      </p:sp>
    </p:spTree>
    <p:extLst>
      <p:ext uri="{BB962C8B-B14F-4D97-AF65-F5344CB8AC3E}">
        <p14:creationId xmlns:p14="http://schemas.microsoft.com/office/powerpoint/2010/main" val="3829298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Mācamies lasīt un skatāmies, ko pasaka priekšā dotā informācija.</a:t>
            </a:r>
          </a:p>
          <a:p>
            <a:r>
              <a:rPr lang="lv-LV" dirty="0"/>
              <a:t>Pat tad, ja es nezinu, kā darbojas enzīmi, to var loģiski izsecināt no dotās informācijas.</a:t>
            </a:r>
          </a:p>
        </p:txBody>
      </p:sp>
      <p:sp>
        <p:nvSpPr>
          <p:cNvPr id="4" name="Slide Number Placeholder 3"/>
          <p:cNvSpPr>
            <a:spLocks noGrp="1"/>
          </p:cNvSpPr>
          <p:nvPr>
            <p:ph type="sldNum" sz="quarter" idx="10"/>
          </p:nvPr>
        </p:nvSpPr>
        <p:spPr/>
        <p:txBody>
          <a:bodyPr/>
          <a:lstStyle/>
          <a:p>
            <a:fld id="{BB09DD48-7652-4AE8-872D-2F29BDAE6D27}" type="slidenum">
              <a:rPr lang="lv-LV" smtClean="0"/>
              <a:t>29</a:t>
            </a:fld>
            <a:endParaRPr lang="lv-LV"/>
          </a:p>
        </p:txBody>
      </p:sp>
    </p:spTree>
    <p:extLst>
      <p:ext uri="{BB962C8B-B14F-4D97-AF65-F5344CB8AC3E}">
        <p14:creationId xmlns:p14="http://schemas.microsoft.com/office/powerpoint/2010/main" val="272841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Šajā vebinārā kā piemēru izmantošu  </a:t>
            </a:r>
            <a:r>
              <a:rPr lang="lv-LV" altLang="lv-LV" sz="1200" dirty="0">
                <a:latin typeface="Verdana" panose="020B0604030504040204" pitchFamily="34" charset="0"/>
                <a:ea typeface="Verdana" panose="020B0604030504040204" pitchFamily="34" charset="0"/>
              </a:rPr>
              <a:t>2020./ 2021. gada bioloģijas CE darbu.</a:t>
            </a:r>
          </a:p>
          <a:p>
            <a:r>
              <a:rPr lang="lv-LV" altLang="lv-LV" sz="1200" dirty="0">
                <a:latin typeface="Verdana" panose="020B0604030504040204" pitchFamily="34" charset="0"/>
                <a:ea typeface="Verdana" panose="020B0604030504040204" pitchFamily="34" charset="0"/>
              </a:rPr>
              <a:t>Pieņemu, ka skolotāji ar to jau ir detalizēti iepazinušies.</a:t>
            </a:r>
          </a:p>
          <a:p>
            <a:r>
              <a:rPr lang="lv-LV" sz="1200" dirty="0">
                <a:latin typeface="Verdana" panose="020B0604030504040204" pitchFamily="34" charset="0"/>
                <a:ea typeface="Verdana" panose="020B0604030504040204" pitchFamily="34" charset="0"/>
              </a:rPr>
              <a:t>Tāpēc jautāšu, kā šim </a:t>
            </a:r>
            <a:r>
              <a:rPr lang="lv-LV" sz="1200" dirty="0" err="1">
                <a:latin typeface="Verdana" panose="020B0604030504040204" pitchFamily="34" charset="0"/>
                <a:ea typeface="Verdana" panose="020B0604030504040204" pitchFamily="34" charset="0"/>
              </a:rPr>
              <a:t>vebināram</a:t>
            </a:r>
            <a:r>
              <a:rPr lang="lv-LV" sz="1200" dirty="0">
                <a:latin typeface="Verdana" panose="020B0604030504040204" pitchFamily="34" charset="0"/>
                <a:ea typeface="Verdana" panose="020B0604030504040204" pitchFamily="34" charset="0"/>
              </a:rPr>
              <a:t> ir sagatavojies 12. klases skolēns?</a:t>
            </a:r>
          </a:p>
          <a:p>
            <a:r>
              <a:rPr lang="lv-LV" sz="1200" dirty="0" err="1">
                <a:latin typeface="Verdana" panose="020B0604030504040204" pitchFamily="34" charset="0"/>
                <a:ea typeface="Verdana" panose="020B0604030504040204" pitchFamily="34" charset="0"/>
              </a:rPr>
              <a:t>Miniālā</a:t>
            </a:r>
            <a:r>
              <a:rPr lang="lv-LV" sz="1200" dirty="0">
                <a:latin typeface="Verdana" panose="020B0604030504040204" pitchFamily="34" charset="0"/>
                <a:ea typeface="Verdana" panose="020B0604030504040204" pitchFamily="34" charset="0"/>
              </a:rPr>
              <a:t> programma – </a:t>
            </a:r>
            <a:r>
              <a:rPr lang="lv-LV" altLang="lv-LV" sz="1200" b="0" dirty="0">
                <a:latin typeface="Verdana" panose="020B0604030504040204" pitchFamily="34" charset="0"/>
                <a:ea typeface="Verdana" panose="020B0604030504040204" pitchFamily="34" charset="0"/>
              </a:rPr>
              <a:t>Tev blakus </a:t>
            </a:r>
            <a:r>
              <a:rPr lang="lv-LV" altLang="lv-LV" sz="1200" dirty="0">
                <a:latin typeface="Verdana" panose="020B0604030504040204" pitchFamily="34" charset="0"/>
                <a:ea typeface="Verdana" panose="020B0604030504040204" pitchFamily="34" charset="0"/>
              </a:rPr>
              <a:t>ir 2020./ 2021. gada bioloģijas CE darbs, kurā ieskatīties šī vebināra laikā. Tev ir iespēja apturēt šo video, lai sameklētu darbu VISC mājas lapā.</a:t>
            </a:r>
          </a:p>
          <a:p>
            <a:r>
              <a:rPr lang="lv-LV" sz="1200" dirty="0">
                <a:latin typeface="Verdana" panose="020B0604030504040204" pitchFamily="34" charset="0"/>
                <a:ea typeface="Verdana" panose="020B0604030504040204" pitchFamily="34" charset="0"/>
              </a:rPr>
              <a:t>Ja Tu esi šo darbu izpētījis, Tev būs vieglāk izprast šī vebināra saturu.</a:t>
            </a:r>
          </a:p>
          <a:p>
            <a:r>
              <a:rPr lang="lv-LV" sz="1200" dirty="0">
                <a:latin typeface="Verdana" panose="020B0604030504040204" pitchFamily="34" charset="0"/>
                <a:ea typeface="Verdana" panose="020B0604030504040204" pitchFamily="34" charset="0"/>
              </a:rPr>
              <a:t>Ideālā programma – Tu esi izpildījis iepriekšējā gada eksāmena darbu, tādējādi gūstot pieredzi par tā daļām, uzdevumu veidiem un stilu. Tu zini, kas tev sagādāja grūtības vai radīja neizpratni. Tādējādi Tev būs vieglāk izprast manus metodiskos ieteikumus.</a:t>
            </a:r>
            <a:endParaRPr lang="lv-LV" dirty="0"/>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3</a:t>
            </a:fld>
            <a:endParaRPr lang="lv-LV"/>
          </a:p>
        </p:txBody>
      </p:sp>
    </p:spTree>
    <p:extLst>
      <p:ext uri="{BB962C8B-B14F-4D97-AF65-F5344CB8AC3E}">
        <p14:creationId xmlns:p14="http://schemas.microsoft.com/office/powerpoint/2010/main" val="1522844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Uzdevuma 2. solī jau ir nepieciešama augstāka līmeņa prasme – sasaistīt «svešo» informāciju ar izpratni par gremošanas procesiem un uzturvielu nozīmi.</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30</a:t>
            </a:fld>
            <a:endParaRPr lang="lv-LV"/>
          </a:p>
        </p:txBody>
      </p:sp>
    </p:spTree>
    <p:extLst>
      <p:ext uri="{BB962C8B-B14F-4D97-AF65-F5344CB8AC3E}">
        <p14:creationId xmlns:p14="http://schemas.microsoft.com/office/powerpoint/2010/main" val="396201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Tāpat kā iepriekšējā uzdevuma analīzē, iziesim vēlreiz pa soļiem, kā veidojās atbildes elementi šajā uzdevumā:</a:t>
            </a:r>
          </a:p>
          <a:p>
            <a:r>
              <a:rPr lang="lv-LV" dirty="0"/>
              <a:t>1) kas Tev tika pateikts priekšā, bet bija jāprot to nolasīt;</a:t>
            </a:r>
          </a:p>
          <a:p>
            <a:r>
              <a:rPr lang="lv-LV" dirty="0"/>
              <a:t>2) kas Tev ir jāzina un jāsaprot pašam, veidojot uzdevuma atbildi.</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31</a:t>
            </a:fld>
            <a:endParaRPr lang="lv-LV"/>
          </a:p>
        </p:txBody>
      </p:sp>
    </p:spTree>
    <p:extLst>
      <p:ext uri="{BB962C8B-B14F-4D97-AF65-F5344CB8AC3E}">
        <p14:creationId xmlns:p14="http://schemas.microsoft.com/office/powerpoint/2010/main" val="2899698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Pievērsiet uzmanību, 1.solī atbilde tika vērtēta kopumā, un skolēns punktu saņēma tikai tad, ja pareizi bija norādījis visas vielas, jo tā pēc būtības ir viena </a:t>
            </a:r>
            <a:r>
              <a:rPr lang="lv-LV" altLang="lv-LV"/>
              <a:t>prāta darbība jeb </a:t>
            </a:r>
            <a:r>
              <a:rPr lang="lv-LV" altLang="lv-LV" dirty="0"/>
              <a:t>viens izpratnes elements – enzīmu darbības pamatprincipi.</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32</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2215268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b="0" dirty="0"/>
              <a:t>Savukārt uzdevuma 2. solis tika vērtēts pa līmeņiem, un skolēns saņēma 2 punktus, ja spēja izskaidrot, ka iekārtā notiek tādi paši procesi kā gremošanas sistēmā, bet piens nezaudē savu uzturvērtību, jo organisms saņem tās pašas vielas, kā tas būtu, ja laktoze tiktu sašķelta gremošanas traktā.</a:t>
            </a:r>
            <a:endParaRPr lang="lv-LV" altLang="lv-LV" dirty="0"/>
          </a:p>
          <a:p>
            <a:endParaRPr lang="lv-LV" altLang="lv-LV" dirty="0"/>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33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2937986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Paskatīsimies piemērus skolēnu atbildēm un to vērtējumiem. Pirmais skolēns ir sniedzis pilnīgas atbildes abos uzdevuma soļos, bet 2. skolēns uz 2. jautājumu ir atbildējis daļēji, neizskaidrojot, kāpēc piens nezaudē uzturvērtību.</a:t>
            </a:r>
          </a:p>
        </p:txBody>
      </p:sp>
      <p:sp>
        <p:nvSpPr>
          <p:cNvPr id="4" name="Slide Number Placeholder 3"/>
          <p:cNvSpPr>
            <a:spLocks noGrp="1"/>
          </p:cNvSpPr>
          <p:nvPr>
            <p:ph type="sldNum" sz="quarter" idx="10"/>
          </p:nvPr>
        </p:nvSpPr>
        <p:spPr/>
        <p:txBody>
          <a:bodyPr/>
          <a:lstStyle/>
          <a:p>
            <a:fld id="{BB09DD48-7652-4AE8-872D-2F29BDAE6D27}" type="slidenum">
              <a:rPr lang="lv-LV" smtClean="0"/>
              <a:t>34</a:t>
            </a:fld>
            <a:endParaRPr lang="lv-LV"/>
          </a:p>
        </p:txBody>
      </p:sp>
    </p:spTree>
    <p:extLst>
      <p:ext uri="{BB962C8B-B14F-4D97-AF65-F5344CB8AC3E}">
        <p14:creationId xmlns:p14="http://schemas.microsoft.com/office/powerpoint/2010/main" val="3929462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Savukārt šie abi skolēni neizprot enzīmu darbības pamatprincipus. 3. skolēns daļēji uz 2. jautājumu ir atbildējis daļēji, neizskaidrojot, kāpēc piens nezaudē uzturvērtību. Savukārt 4. skolēnam šī atbilde ir aplama.</a:t>
            </a:r>
          </a:p>
        </p:txBody>
      </p:sp>
      <p:sp>
        <p:nvSpPr>
          <p:cNvPr id="4" name="Slide Number Placeholder 3"/>
          <p:cNvSpPr>
            <a:spLocks noGrp="1"/>
          </p:cNvSpPr>
          <p:nvPr>
            <p:ph type="sldNum" sz="quarter" idx="10"/>
          </p:nvPr>
        </p:nvSpPr>
        <p:spPr/>
        <p:txBody>
          <a:bodyPr/>
          <a:lstStyle/>
          <a:p>
            <a:fld id="{BB09DD48-7652-4AE8-872D-2F29BDAE6D27}" type="slidenum">
              <a:rPr lang="lv-LV" smtClean="0"/>
              <a:t>35</a:t>
            </a:fld>
            <a:endParaRPr lang="lv-LV"/>
          </a:p>
        </p:txBody>
      </p:sp>
    </p:spTree>
    <p:extLst>
      <p:ext uri="{BB962C8B-B14F-4D97-AF65-F5344CB8AC3E}">
        <p14:creationId xmlns:p14="http://schemas.microsoft.com/office/powerpoint/2010/main" val="2725198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Vai šis uzdevums prasa no skolēna vairāk nekā ikdienas mācību procesā?</a:t>
            </a:r>
          </a:p>
          <a:p>
            <a:r>
              <a:rPr lang="lv-LV" dirty="0"/>
              <a:t>Tas ir atkarīgs no tā, kāds ir mācību process.</a:t>
            </a:r>
          </a:p>
          <a:p>
            <a:r>
              <a:rPr lang="lv-LV" dirty="0"/>
              <a:t>Veicot kopsavilkumu par šo uzdevumu, mēs iegūstam ļoti līdzīgu shēmu kā iepriekšējā uzdevumā.</a:t>
            </a:r>
          </a:p>
        </p:txBody>
      </p:sp>
      <p:sp>
        <p:nvSpPr>
          <p:cNvPr id="4" name="Slide Number Placeholder 3"/>
          <p:cNvSpPr>
            <a:spLocks noGrp="1"/>
          </p:cNvSpPr>
          <p:nvPr>
            <p:ph type="sldNum" sz="quarter" idx="10"/>
          </p:nvPr>
        </p:nvSpPr>
        <p:spPr/>
        <p:txBody>
          <a:bodyPr/>
          <a:lstStyle/>
          <a:p>
            <a:fld id="{BB09DD48-7652-4AE8-872D-2F29BDAE6D27}" type="slidenum">
              <a:rPr lang="lv-LV" smtClean="0"/>
              <a:t>36</a:t>
            </a:fld>
            <a:endParaRPr lang="lv-LV"/>
          </a:p>
        </p:txBody>
      </p:sp>
    </p:spTree>
    <p:extLst>
      <p:ext uri="{BB962C8B-B14F-4D97-AF65-F5344CB8AC3E}">
        <p14:creationId xmlns:p14="http://schemas.microsoft.com/office/powerpoint/2010/main" val="1874478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Kā arī iegūstam tādu pašu piramīdu, šo shēmu pārzīmējot.</a:t>
            </a:r>
          </a:p>
          <a:p>
            <a:r>
              <a:rPr lang="lv-LV" dirty="0"/>
              <a:t>Skolēna atbilde balstās uz zināšanām un izpratni. Taču, lai veiksmīgi atrisinātu uzdevumu ir nepieciešamas augstāka līmeņa domāšanas prasmes.</a:t>
            </a:r>
          </a:p>
        </p:txBody>
      </p:sp>
      <p:sp>
        <p:nvSpPr>
          <p:cNvPr id="4" name="Slide Number Placeholder 3"/>
          <p:cNvSpPr>
            <a:spLocks noGrp="1"/>
          </p:cNvSpPr>
          <p:nvPr>
            <p:ph type="sldNum" sz="quarter" idx="10"/>
          </p:nvPr>
        </p:nvSpPr>
        <p:spPr/>
        <p:txBody>
          <a:bodyPr/>
          <a:lstStyle/>
          <a:p>
            <a:fld id="{BB09DD48-7652-4AE8-872D-2F29BDAE6D27}" type="slidenum">
              <a:rPr lang="lv-LV" smtClean="0"/>
              <a:t>37</a:t>
            </a:fld>
            <a:endParaRPr lang="lv-LV"/>
          </a:p>
        </p:txBody>
      </p:sp>
    </p:spTree>
    <p:extLst>
      <p:ext uri="{BB962C8B-B14F-4D97-AF65-F5344CB8AC3E}">
        <p14:creationId xmlns:p14="http://schemas.microsoft.com/office/powerpoint/2010/main" val="1958643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Dažkārt skolēni apmulst un nerisina uzdevumus, ja tajos dotā informācija sākotnēji šķiet nepazīstama. Tā bija arī iepriekš skatītajā uzdevumā par laktozes šķelšanu. Taču, paanalizējot to, varēja secināt, ka tā ir saistīta ar zināmiem tematiem.</a:t>
            </a:r>
          </a:p>
          <a:p>
            <a:r>
              <a:rPr lang="lv-LV" dirty="0"/>
              <a:t>Ko darīt, ja uzdevumā iekļautā informācija ir «sveša», un vai tiešām tas tā ir?</a:t>
            </a:r>
          </a:p>
        </p:txBody>
      </p:sp>
      <p:sp>
        <p:nvSpPr>
          <p:cNvPr id="4" name="Footer Placeholder 3"/>
          <p:cNvSpPr>
            <a:spLocks noGrp="1"/>
          </p:cNvSpPr>
          <p:nvPr>
            <p:ph type="ftr" sz="quarter" idx="10"/>
          </p:nvPr>
        </p:nvSpPr>
        <p:spPr/>
        <p:txBody>
          <a:bodyPr/>
          <a:lstStyle/>
          <a:p>
            <a:pPr>
              <a:defRPr/>
            </a:pPr>
            <a:r>
              <a:rPr lang="lv-LV"/>
              <a:t>Kā sagatavoties centralizētajam eksāmenam bioloģijā?</a:t>
            </a:r>
          </a:p>
        </p:txBody>
      </p:sp>
      <p:sp>
        <p:nvSpPr>
          <p:cNvPr id="5" name="Slide Number Placeholder 4"/>
          <p:cNvSpPr>
            <a:spLocks noGrp="1"/>
          </p:cNvSpPr>
          <p:nvPr>
            <p:ph type="sldNum" sz="quarter" idx="11"/>
          </p:nvPr>
        </p:nvSpPr>
        <p:spPr/>
        <p:txBody>
          <a:bodyPr/>
          <a:lstStyle/>
          <a:p>
            <a:pPr>
              <a:defRPr/>
            </a:pPr>
            <a:fld id="{3F09F20F-6EA8-4ED9-934B-1F690AF1CF0A}" type="slidenum">
              <a:rPr lang="lv-LV" altLang="lv-LV" smtClean="0"/>
              <a:pPr>
                <a:defRPr/>
              </a:pPr>
              <a:t>38</a:t>
            </a:fld>
            <a:endParaRPr lang="lv-LV" altLang="lv-LV"/>
          </a:p>
        </p:txBody>
      </p:sp>
    </p:spTree>
    <p:extLst>
      <p:ext uri="{BB962C8B-B14F-4D97-AF65-F5344CB8AC3E}">
        <p14:creationId xmlns:p14="http://schemas.microsoft.com/office/powerpoint/2010/main" val="1525041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Paskatīsimies vēl vienu piemēru par uzdevumu ar «svešu» informāciju</a:t>
            </a:r>
          </a:p>
          <a:p>
            <a:r>
              <a:rPr lang="lv-LV" dirty="0"/>
              <a:t>Lūdzu, sameklējiet, eksāmena darbā 2. daļas 7. uzdevumu!</a:t>
            </a:r>
          </a:p>
          <a:p>
            <a:r>
              <a:rPr lang="lv-LV" dirty="0"/>
              <a:t>Izpētiet uzdevumā doto informāciju un atbildiet uz iepriekšējā slaidā dotajiem jautājumiem:</a:t>
            </a:r>
          </a:p>
          <a:p>
            <a:r>
              <a:rPr lang="lv-LV" dirty="0"/>
              <a:t>Par kādiem organismiem un/ vai to dzīvības procesiem ir šis uzdevums?</a:t>
            </a:r>
          </a:p>
          <a:p>
            <a:r>
              <a:rPr lang="lv-LV" dirty="0"/>
              <a:t>Ar kādiem man zināmiem tematiem tas ir saistīts?</a:t>
            </a:r>
          </a:p>
          <a:p>
            <a:r>
              <a:rPr lang="lv-LV" sz="1200" dirty="0">
                <a:solidFill>
                  <a:srgbClr val="4F6228"/>
                </a:solidFill>
                <a:latin typeface="Verdana" panose="020B0604030504040204" pitchFamily="34" charset="0"/>
                <a:ea typeface="Verdana" panose="020B0604030504040204" pitchFamily="34" charset="0"/>
              </a:rPr>
              <a:t>Vai dotajā informācijā nav</a:t>
            </a:r>
            <a:r>
              <a:rPr lang="lv-LV" sz="1200" b="1" dirty="0">
                <a:solidFill>
                  <a:srgbClr val="4F6228"/>
                </a:solidFill>
                <a:latin typeface="Verdana" panose="020B0604030504040204" pitchFamily="34" charset="0"/>
                <a:ea typeface="Verdana" panose="020B0604030504040204" pitchFamily="34" charset="0"/>
              </a:rPr>
              <a:t> </a:t>
            </a:r>
            <a:r>
              <a:rPr lang="lv-LV" sz="1200" b="0" dirty="0">
                <a:solidFill>
                  <a:srgbClr val="4F6228"/>
                </a:solidFill>
                <a:latin typeface="Verdana" panose="020B0604030504040204" pitchFamily="34" charset="0"/>
                <a:ea typeface="Verdana" panose="020B0604030504040204" pitchFamily="34" charset="0"/>
              </a:rPr>
              <a:t>norādīts domāšanas virziens? </a:t>
            </a:r>
          </a:p>
          <a:p>
            <a:r>
              <a:rPr lang="lv-LV" sz="1200" b="0" dirty="0">
                <a:solidFill>
                  <a:srgbClr val="4F6228"/>
                </a:solidFill>
                <a:latin typeface="Verdana" panose="020B0604030504040204" pitchFamily="34" charset="0"/>
                <a:ea typeface="Verdana" panose="020B0604030504040204" pitchFamily="34" charset="0"/>
              </a:rPr>
              <a:t>Lai </a:t>
            </a:r>
            <a:r>
              <a:rPr lang="lv-LV" dirty="0"/>
              <a:t>izskaidrotu, kas un kāpēc notika eksperimentā, izanalizē katru eksperimenta soli! </a:t>
            </a:r>
          </a:p>
          <a:p>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39</a:t>
            </a:fld>
            <a:endParaRPr lang="lv-LV"/>
          </a:p>
        </p:txBody>
      </p:sp>
    </p:spTree>
    <p:extLst>
      <p:ext uri="{BB962C8B-B14F-4D97-AF65-F5344CB8AC3E}">
        <p14:creationId xmlns:p14="http://schemas.microsoft.com/office/powerpoint/2010/main" val="36329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Īpaši pievēršoties 12. klases skolēnam, gribu uzsvērt, ka šī vebināra laikā iepazīstināšu Tevi ar eksāmena daļām, kā arī analizēšu atsevišķus eksāmena uzdevumus, lai palīdzētu rast atbildes uz šiem jautājumiem.</a:t>
            </a:r>
          </a:p>
          <a:p>
            <a:r>
              <a:rPr lang="lv-LV" i="1" dirty="0"/>
              <a:t>Jautājumi.</a:t>
            </a:r>
          </a:p>
          <a:p>
            <a:r>
              <a:rPr lang="lv-LV" i="0" dirty="0"/>
              <a:t>Šajā vebinārā, es vairākkārtīgi uzsvēršu, ka bioloģijas centralizētajam eksāmenam var sagatavoties ikdienas mācību procesā, bet, lai sasniegtu vēl augstāku rezultātu, ir iespēja tam gatavoties arī papildus.</a:t>
            </a:r>
          </a:p>
        </p:txBody>
      </p:sp>
      <p:sp>
        <p:nvSpPr>
          <p:cNvPr id="4" name="Slide Number Placeholder 3"/>
          <p:cNvSpPr>
            <a:spLocks noGrp="1"/>
          </p:cNvSpPr>
          <p:nvPr>
            <p:ph type="sldNum" sz="quarter" idx="10"/>
          </p:nvPr>
        </p:nvSpPr>
        <p:spPr/>
        <p:txBody>
          <a:bodyPr/>
          <a:lstStyle/>
          <a:p>
            <a:fld id="{BB09DD48-7652-4AE8-872D-2F29BDAE6D27}" type="slidenum">
              <a:rPr lang="lv-LV" smtClean="0"/>
              <a:t>4</a:t>
            </a:fld>
            <a:endParaRPr lang="lv-LV"/>
          </a:p>
        </p:txBody>
      </p:sp>
    </p:spTree>
    <p:extLst>
      <p:ext uri="{BB962C8B-B14F-4D97-AF65-F5344CB8AC3E}">
        <p14:creationId xmlns:p14="http://schemas.microsoft.com/office/powerpoint/2010/main" val="1783652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Secīgi izejot cauri visam domāšanas ceļam, iegūstam atbildes uz uzdevumā prasīto.</a:t>
            </a:r>
          </a:p>
        </p:txBody>
      </p:sp>
      <p:sp>
        <p:nvSpPr>
          <p:cNvPr id="4" name="Slide Number Placeholder 3"/>
          <p:cNvSpPr>
            <a:spLocks noGrp="1"/>
          </p:cNvSpPr>
          <p:nvPr>
            <p:ph type="sldNum" sz="quarter" idx="10"/>
          </p:nvPr>
        </p:nvSpPr>
        <p:spPr/>
        <p:txBody>
          <a:bodyPr/>
          <a:lstStyle/>
          <a:p>
            <a:fld id="{BB09DD48-7652-4AE8-872D-2F29BDAE6D27}" type="slidenum">
              <a:rPr lang="lv-LV" smtClean="0"/>
              <a:t>40</a:t>
            </a:fld>
            <a:endParaRPr lang="lv-LV"/>
          </a:p>
        </p:txBody>
      </p:sp>
    </p:spTree>
    <p:extLst>
      <p:ext uri="{BB962C8B-B14F-4D97-AF65-F5344CB8AC3E}">
        <p14:creationId xmlns:p14="http://schemas.microsoft.com/office/powerpoint/2010/main" val="3768251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Skolēnu sniegtie eksperimenta skaidrojumi tika vērtēti pa līmeņiem.</a:t>
            </a:r>
          </a:p>
          <a:p>
            <a:r>
              <a:rPr lang="lv-LV" altLang="lv-LV" dirty="0"/>
              <a:t>Ko uzdevuma atbildē meklēja vērtētājs? Pilnīga atbilde bija tad, ja tajā tika izskaidrota katra soļa nozīme.</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513838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Šo uzdevumu var ļoti labi izmantot, lai parādītu, kā notiek vērtēšana pa līmeņiem. Pie katra skolēna atbildes esmu pievienojusi nepieciešamo atbilžu uzskaitījumu, lai varētu novērtēt.</a:t>
            </a:r>
          </a:p>
        </p:txBody>
      </p:sp>
      <p:sp>
        <p:nvSpPr>
          <p:cNvPr id="4" name="Slide Number Placeholder 3"/>
          <p:cNvSpPr>
            <a:spLocks noGrp="1"/>
          </p:cNvSpPr>
          <p:nvPr>
            <p:ph type="sldNum" sz="quarter" idx="10"/>
          </p:nvPr>
        </p:nvSpPr>
        <p:spPr/>
        <p:txBody>
          <a:bodyPr/>
          <a:lstStyle/>
          <a:p>
            <a:fld id="{BB09DD48-7652-4AE8-872D-2F29BDAE6D27}" type="slidenum">
              <a:rPr lang="lv-LV" smtClean="0"/>
              <a:t>42</a:t>
            </a:fld>
            <a:endParaRPr lang="lv-LV"/>
          </a:p>
        </p:txBody>
      </p:sp>
    </p:spTree>
    <p:extLst>
      <p:ext uri="{BB962C8B-B14F-4D97-AF65-F5344CB8AC3E}">
        <p14:creationId xmlns:p14="http://schemas.microsoft.com/office/powerpoint/2010/main" val="1834985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Šo uzdevumu var ļoti labi izmantot, lai parādītu, kā notiek vērtēšana pa līmeņiem. Pie katra skolēna atbildes esmu pievienojusi nepieciešamo atbilžu uzskaitījumu, lai varētu novērtēt.</a:t>
            </a:r>
          </a:p>
        </p:txBody>
      </p:sp>
      <p:sp>
        <p:nvSpPr>
          <p:cNvPr id="4" name="Slide Number Placeholder 3"/>
          <p:cNvSpPr>
            <a:spLocks noGrp="1"/>
          </p:cNvSpPr>
          <p:nvPr>
            <p:ph type="sldNum" sz="quarter" idx="10"/>
          </p:nvPr>
        </p:nvSpPr>
        <p:spPr/>
        <p:txBody>
          <a:bodyPr/>
          <a:lstStyle/>
          <a:p>
            <a:fld id="{BB09DD48-7652-4AE8-872D-2F29BDAE6D27}" type="slidenum">
              <a:rPr lang="lv-LV" smtClean="0"/>
              <a:t>43</a:t>
            </a:fld>
            <a:endParaRPr lang="lv-LV"/>
          </a:p>
        </p:txBody>
      </p:sp>
    </p:spTree>
    <p:extLst>
      <p:ext uri="{BB962C8B-B14F-4D97-AF65-F5344CB8AC3E}">
        <p14:creationId xmlns:p14="http://schemas.microsoft.com/office/powerpoint/2010/main" val="3784498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Šo uzdevumu var ļoti labi izmantot, lai parādītu, kā notiek vērtēšana pa līmeņiem. Pie katra skolēna atbildes esmu pievienojusi nepieciešamo atbilžu uzskaitījumu, lai varētu novērtēt.</a:t>
            </a:r>
          </a:p>
        </p:txBody>
      </p:sp>
      <p:sp>
        <p:nvSpPr>
          <p:cNvPr id="4" name="Slide Number Placeholder 3"/>
          <p:cNvSpPr>
            <a:spLocks noGrp="1"/>
          </p:cNvSpPr>
          <p:nvPr>
            <p:ph type="sldNum" sz="quarter" idx="10"/>
          </p:nvPr>
        </p:nvSpPr>
        <p:spPr/>
        <p:txBody>
          <a:bodyPr/>
          <a:lstStyle/>
          <a:p>
            <a:fld id="{BB09DD48-7652-4AE8-872D-2F29BDAE6D27}" type="slidenum">
              <a:rPr lang="lv-LV" smtClean="0"/>
              <a:t>44</a:t>
            </a:fld>
            <a:endParaRPr lang="lv-LV"/>
          </a:p>
        </p:txBody>
      </p:sp>
    </p:spTree>
    <p:extLst>
      <p:ext uri="{BB962C8B-B14F-4D97-AF65-F5344CB8AC3E}">
        <p14:creationId xmlns:p14="http://schemas.microsoft.com/office/powerpoint/2010/main" val="1115813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Šo uzdevumu var ļoti labi izmantot, lai parādītu, kā notiek vērtēšana pa līmeņiem. Pie katra skolēna atbildes esmu pievienojusi nepieciešamo atbilžu uzskaitījumu, lai varētu novērtēt.</a:t>
            </a:r>
          </a:p>
        </p:txBody>
      </p:sp>
      <p:sp>
        <p:nvSpPr>
          <p:cNvPr id="4" name="Slide Number Placeholder 3"/>
          <p:cNvSpPr>
            <a:spLocks noGrp="1"/>
          </p:cNvSpPr>
          <p:nvPr>
            <p:ph type="sldNum" sz="quarter" idx="10"/>
          </p:nvPr>
        </p:nvSpPr>
        <p:spPr/>
        <p:txBody>
          <a:bodyPr/>
          <a:lstStyle/>
          <a:p>
            <a:fld id="{BB09DD48-7652-4AE8-872D-2F29BDAE6D27}" type="slidenum">
              <a:rPr lang="lv-LV" smtClean="0"/>
              <a:t>45</a:t>
            </a:fld>
            <a:endParaRPr lang="lv-LV"/>
          </a:p>
        </p:txBody>
      </p:sp>
    </p:spTree>
    <p:extLst>
      <p:ext uri="{BB962C8B-B14F-4D97-AF65-F5344CB8AC3E}">
        <p14:creationId xmlns:p14="http://schemas.microsoft.com/office/powerpoint/2010/main" val="3188551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Šo uzdevumu var ļoti labi izmantot, lai parādītu, kā notiek vērtēšana pa līmeņiem. Pie katra skolēna atbildes esmu pievienojusi nepieciešamo atbilžu uzskaitījumu, lai varētu novērtēt.</a:t>
            </a:r>
          </a:p>
        </p:txBody>
      </p:sp>
      <p:sp>
        <p:nvSpPr>
          <p:cNvPr id="4" name="Slide Number Placeholder 3"/>
          <p:cNvSpPr>
            <a:spLocks noGrp="1"/>
          </p:cNvSpPr>
          <p:nvPr>
            <p:ph type="sldNum" sz="quarter" idx="10"/>
          </p:nvPr>
        </p:nvSpPr>
        <p:spPr/>
        <p:txBody>
          <a:bodyPr/>
          <a:lstStyle/>
          <a:p>
            <a:fld id="{BB09DD48-7652-4AE8-872D-2F29BDAE6D27}" type="slidenum">
              <a:rPr lang="lv-LV" smtClean="0"/>
              <a:t>46</a:t>
            </a:fld>
            <a:endParaRPr lang="lv-LV"/>
          </a:p>
        </p:txBody>
      </p:sp>
    </p:spTree>
    <p:extLst>
      <p:ext uri="{BB962C8B-B14F-4D97-AF65-F5344CB8AC3E}">
        <p14:creationId xmlns:p14="http://schemas.microsoft.com/office/powerpoint/2010/main" val="350795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Šo uzdevumu var ļoti labi izmantot, lai parādītu, kā notiek vērtēšana pa līmeņiem. Pie katra skolēna atbildes esmu pievienojusi nepieciešamo atbilžu uzskaitījumu, lai varētu novērtēt.</a:t>
            </a:r>
          </a:p>
        </p:txBody>
      </p:sp>
      <p:sp>
        <p:nvSpPr>
          <p:cNvPr id="4" name="Slide Number Placeholder 3"/>
          <p:cNvSpPr>
            <a:spLocks noGrp="1"/>
          </p:cNvSpPr>
          <p:nvPr>
            <p:ph type="sldNum" sz="quarter" idx="10"/>
          </p:nvPr>
        </p:nvSpPr>
        <p:spPr/>
        <p:txBody>
          <a:bodyPr/>
          <a:lstStyle/>
          <a:p>
            <a:fld id="{BB09DD48-7652-4AE8-872D-2F29BDAE6D27}" type="slidenum">
              <a:rPr lang="lv-LV" smtClean="0"/>
              <a:t>47</a:t>
            </a:fld>
            <a:endParaRPr lang="lv-LV"/>
          </a:p>
        </p:txBody>
      </p:sp>
    </p:spTree>
    <p:extLst>
      <p:ext uri="{BB962C8B-B14F-4D97-AF65-F5344CB8AC3E}">
        <p14:creationId xmlns:p14="http://schemas.microsoft.com/office/powerpoint/2010/main" val="1358639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Šo uzdevumu var ļoti labi izmantot, lai parādītu, kā notiek vērtēšana pa līmeņiem. Pie katra skolēna atbildes esmu pievienojusi nepieciešamo atbilžu uzskaitījumu, lai varētu novērtēt.</a:t>
            </a:r>
          </a:p>
        </p:txBody>
      </p:sp>
      <p:sp>
        <p:nvSpPr>
          <p:cNvPr id="4" name="Slide Number Placeholder 3"/>
          <p:cNvSpPr>
            <a:spLocks noGrp="1"/>
          </p:cNvSpPr>
          <p:nvPr>
            <p:ph type="sldNum" sz="quarter" idx="10"/>
          </p:nvPr>
        </p:nvSpPr>
        <p:spPr/>
        <p:txBody>
          <a:bodyPr/>
          <a:lstStyle/>
          <a:p>
            <a:fld id="{BB09DD48-7652-4AE8-872D-2F29BDAE6D27}" type="slidenum">
              <a:rPr lang="lv-LV" smtClean="0"/>
              <a:t>48</a:t>
            </a:fld>
            <a:endParaRPr lang="lv-LV"/>
          </a:p>
        </p:txBody>
      </p:sp>
    </p:spTree>
    <p:extLst>
      <p:ext uri="{BB962C8B-B14F-4D97-AF65-F5344CB8AC3E}">
        <p14:creationId xmlns:p14="http://schemas.microsoft.com/office/powerpoint/2010/main" val="3617066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altLang="lv-LV" dirty="0"/>
              <a:t>Atgādinot iepriekš skatītās piramīdas augstākos līmeņus, gribu uzsvērt, ka viena no augstākā līmeņa domāšanas prasmēm, kas ik gadu nepieciešama eksāmena uzdevumu risināšanai, ir prasme analizēt.</a:t>
            </a:r>
          </a:p>
          <a:p>
            <a:r>
              <a:rPr lang="lv-LV" altLang="lv-LV" dirty="0"/>
              <a:t>Nereti skolēni prāta darbību «analizē» noreducē līdz darbībai «apraksta».</a:t>
            </a:r>
          </a:p>
          <a:p>
            <a:r>
              <a:rPr lang="lv-LV" sz="1200" b="0" dirty="0">
                <a:solidFill>
                  <a:schemeClr val="accent3">
                    <a:lumMod val="50000"/>
                  </a:schemeClr>
                </a:solidFill>
                <a:latin typeface="Verdana" panose="020B0604030504040204" pitchFamily="34" charset="0"/>
                <a:ea typeface="Verdana" panose="020B0604030504040204" pitchFamily="34" charset="0"/>
              </a:rPr>
              <a:t>Analizēt</a:t>
            </a:r>
            <a:r>
              <a:rPr lang="lv-LV" sz="1200" b="1" dirty="0">
                <a:solidFill>
                  <a:schemeClr val="accent3">
                    <a:lumMod val="50000"/>
                  </a:schemeClr>
                </a:solidFill>
                <a:latin typeface="Verdana" panose="020B0604030504040204" pitchFamily="34" charset="0"/>
                <a:ea typeface="Verdana" panose="020B0604030504040204" pitchFamily="34" charset="0"/>
              </a:rPr>
              <a:t> </a:t>
            </a:r>
            <a:r>
              <a:rPr lang="lv-LV" sz="1200" dirty="0">
                <a:solidFill>
                  <a:schemeClr val="accent3">
                    <a:lumMod val="50000"/>
                  </a:schemeClr>
                </a:solidFill>
                <a:latin typeface="Verdana" panose="020B0604030504040204" pitchFamily="34" charset="0"/>
                <a:ea typeface="Verdana" panose="020B0604030504040204" pitchFamily="34" charset="0"/>
              </a:rPr>
              <a:t>nozīmē nevis burtiski aprakstīt informācijā doto, bet interpretēt – veidot spriedumus, kuri nav burtiski redzami, bet izriet no dotās informācijas.</a:t>
            </a:r>
            <a:r>
              <a:rPr lang="lv-LV" sz="1200" b="1" dirty="0">
                <a:solidFill>
                  <a:schemeClr val="accent3">
                    <a:lumMod val="50000"/>
                  </a:schemeClr>
                </a:solidFill>
                <a:latin typeface="Verdana" panose="020B0604030504040204" pitchFamily="34" charset="0"/>
                <a:ea typeface="Verdana" panose="020B0604030504040204" pitchFamily="34" charset="0"/>
              </a:rPr>
              <a:t> </a:t>
            </a:r>
          </a:p>
          <a:p>
            <a:r>
              <a:rPr lang="lv-LV" altLang="lv-LV" dirty="0"/>
              <a:t>Šī noteikti ir viena no prasmēm, kuru nepieciešams attīstīt – vispirms mācību procesā pēc tam jau, gatavojoties eksāmenam.</a:t>
            </a:r>
          </a:p>
          <a:p>
            <a:pPr algn="just"/>
            <a:r>
              <a:rPr lang="lv-LV" sz="1200" dirty="0">
                <a:solidFill>
                  <a:schemeClr val="accent3">
                    <a:lumMod val="50000"/>
                  </a:schemeClr>
                </a:solidFill>
                <a:latin typeface="Verdana" panose="020B0604030504040204" pitchFamily="34" charset="0"/>
                <a:ea typeface="Verdana" panose="020B0604030504040204" pitchFamily="34" charset="0"/>
              </a:rPr>
              <a:t>To var attīstīt:</a:t>
            </a:r>
          </a:p>
          <a:p>
            <a:pPr marL="801688" indent="-342900" algn="just">
              <a:buFont typeface="Arial" panose="020B0604020202020204" pitchFamily="34" charset="0"/>
              <a:buChar char="•"/>
            </a:pPr>
            <a:r>
              <a:rPr lang="lv-LV" sz="1200" dirty="0">
                <a:solidFill>
                  <a:schemeClr val="accent3">
                    <a:lumMod val="50000"/>
                  </a:schemeClr>
                </a:solidFill>
                <a:latin typeface="Verdana" panose="020B0604030504040204" pitchFamily="34" charset="0"/>
                <a:ea typeface="Verdana" panose="020B0604030504040204" pitchFamily="34" charset="0"/>
              </a:rPr>
              <a:t>veicot līdzīgus uzdevumus mācību procesā;</a:t>
            </a:r>
          </a:p>
          <a:p>
            <a:pPr marL="801688" indent="-342900" algn="just">
              <a:buFont typeface="Arial" panose="020B0604020202020204" pitchFamily="34" charset="0"/>
              <a:buChar char="•"/>
            </a:pPr>
            <a:r>
              <a:rPr lang="lv-LV" sz="1200" dirty="0">
                <a:solidFill>
                  <a:schemeClr val="accent3">
                    <a:lumMod val="50000"/>
                  </a:schemeClr>
                </a:solidFill>
                <a:latin typeface="Verdana" panose="020B0604030504040204" pitchFamily="34" charset="0"/>
                <a:ea typeface="Verdana" panose="020B0604030504040204" pitchFamily="34" charset="0"/>
              </a:rPr>
              <a:t>papildus tam, risinot iepriekšējo gadu eksāmenu uzdevumu;</a:t>
            </a:r>
          </a:p>
          <a:p>
            <a:pPr marL="801688" indent="-342900" algn="just">
              <a:buFont typeface="Arial" panose="020B0604020202020204" pitchFamily="34" charset="0"/>
              <a:buChar char="•"/>
            </a:pPr>
            <a:r>
              <a:rPr lang="lv-LV" sz="1200" dirty="0">
                <a:solidFill>
                  <a:schemeClr val="accent3">
                    <a:lumMod val="50000"/>
                  </a:schemeClr>
                </a:solidFill>
                <a:latin typeface="Verdana" panose="020B0604030504040204" pitchFamily="34" charset="0"/>
                <a:ea typeface="Verdana" panose="020B0604030504040204" pitchFamily="34" charset="0"/>
              </a:rPr>
              <a:t>analizējot veikto pētniecisko darbu rezultātus.</a:t>
            </a:r>
          </a:p>
          <a:p>
            <a:pPr algn="just"/>
            <a:r>
              <a:rPr lang="lv-LV" sz="1200" dirty="0">
                <a:solidFill>
                  <a:schemeClr val="accent3">
                    <a:lumMod val="50000"/>
                  </a:schemeClr>
                </a:solidFill>
                <a:latin typeface="Verdana" panose="020B0604030504040204" pitchFamily="34" charset="0"/>
                <a:ea typeface="Verdana" panose="020B0604030504040204" pitchFamily="34" charset="0"/>
              </a:rPr>
              <a:t> </a:t>
            </a:r>
            <a:endParaRPr lang="lv-LV" altLang="lv-LV" dirty="0"/>
          </a:p>
          <a:p>
            <a:endParaRPr lang="lv-LV" dirty="0"/>
          </a:p>
        </p:txBody>
      </p:sp>
      <p:sp>
        <p:nvSpPr>
          <p:cNvPr id="4" name="Footer Placeholder 3"/>
          <p:cNvSpPr>
            <a:spLocks noGrp="1"/>
          </p:cNvSpPr>
          <p:nvPr>
            <p:ph type="ftr" sz="quarter" idx="10"/>
          </p:nvPr>
        </p:nvSpPr>
        <p:spPr/>
        <p:txBody>
          <a:bodyPr/>
          <a:lstStyle/>
          <a:p>
            <a:pPr>
              <a:defRPr/>
            </a:pPr>
            <a:r>
              <a:rPr lang="lv-LV"/>
              <a:t>Kā sagatavoties centralizētajam eksāmenam bioloģijā?</a:t>
            </a:r>
          </a:p>
        </p:txBody>
      </p:sp>
      <p:sp>
        <p:nvSpPr>
          <p:cNvPr id="5" name="Slide Number Placeholder 4"/>
          <p:cNvSpPr>
            <a:spLocks noGrp="1"/>
          </p:cNvSpPr>
          <p:nvPr>
            <p:ph type="sldNum" sz="quarter" idx="11"/>
          </p:nvPr>
        </p:nvSpPr>
        <p:spPr/>
        <p:txBody>
          <a:bodyPr/>
          <a:lstStyle/>
          <a:p>
            <a:pPr>
              <a:defRPr/>
            </a:pPr>
            <a:fld id="{3F09F20F-6EA8-4ED9-934B-1F690AF1CF0A}" type="slidenum">
              <a:rPr lang="lv-LV" altLang="lv-LV" smtClean="0"/>
              <a:pPr>
                <a:defRPr/>
              </a:pPr>
              <a:t>49</a:t>
            </a:fld>
            <a:endParaRPr lang="lv-LV" altLang="lv-LV"/>
          </a:p>
        </p:txBody>
      </p:sp>
    </p:spTree>
    <p:extLst>
      <p:ext uri="{BB962C8B-B14F-4D97-AF65-F5344CB8AC3E}">
        <p14:creationId xmlns:p14="http://schemas.microsoft.com/office/powerpoint/2010/main" val="295052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Šī vebināra sākumā iepazīstināšu ar eksāmena daļām, bet vēlāk izanalizēšu atsevišķus eksāmena uzdevumus, lai palīdzētu rast atbildes uz iepriekšējā slaidā minētajiem jautājumiem.</a:t>
            </a:r>
          </a:p>
        </p:txBody>
      </p:sp>
      <p:sp>
        <p:nvSpPr>
          <p:cNvPr id="4" name="Slide Number Placeholder 3"/>
          <p:cNvSpPr>
            <a:spLocks noGrp="1"/>
          </p:cNvSpPr>
          <p:nvPr>
            <p:ph type="sldNum" sz="quarter" idx="10"/>
          </p:nvPr>
        </p:nvSpPr>
        <p:spPr/>
        <p:txBody>
          <a:bodyPr/>
          <a:lstStyle/>
          <a:p>
            <a:fld id="{BB09DD48-7652-4AE8-872D-2F29BDAE6D27}" type="slidenum">
              <a:rPr lang="lv-LV" smtClean="0"/>
              <a:t>5</a:t>
            </a:fld>
            <a:endParaRPr lang="lv-LV"/>
          </a:p>
        </p:txBody>
      </p:sp>
    </p:spTree>
    <p:extLst>
      <p:ext uri="{BB962C8B-B14F-4D97-AF65-F5344CB8AC3E}">
        <p14:creationId xmlns:p14="http://schemas.microsoft.com/office/powerpoint/2010/main" val="919087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Lai veiksmīgi veiktu eksāmena 2. daļas uzdevumus:</a:t>
            </a:r>
          </a:p>
          <a:p>
            <a:pPr marL="228600" indent="-228600">
              <a:buAutoNum type="arabicParenR"/>
            </a:pPr>
            <a:r>
              <a:rPr lang="lv-LV" dirty="0"/>
              <a:t>ir jābūt </a:t>
            </a:r>
            <a:r>
              <a:rPr lang="lv-LV" dirty="0" err="1"/>
              <a:t>pamatzināšanām</a:t>
            </a:r>
            <a:r>
              <a:rPr lang="lv-LV" dirty="0"/>
              <a:t> un </a:t>
            </a:r>
            <a:r>
              <a:rPr lang="lv-LV" dirty="0" err="1"/>
              <a:t>pamatprasmēm</a:t>
            </a:r>
            <a:r>
              <a:rPr lang="lv-LV" dirty="0"/>
              <a:t>, uz kurām balstīt izpratni par eksāmena uzdevumu saturu;</a:t>
            </a:r>
          </a:p>
          <a:p>
            <a:pPr marL="228600" indent="-228600">
              <a:buAutoNum type="arabicParenR"/>
            </a:pPr>
            <a:r>
              <a:rPr lang="lv-LV" dirty="0"/>
              <a:t>ir nepieciešamas augstākās domāšanas prasmes, kuras tiek attīstītas ne tikai bioloģijā, bet arī citos mācību priekšmetos;</a:t>
            </a:r>
          </a:p>
          <a:p>
            <a:pPr marL="228600" indent="-228600">
              <a:buAutoNum type="arabicParenR"/>
            </a:pPr>
            <a:r>
              <a:rPr lang="lv-LV" dirty="0"/>
              <a:t>palīdzēs pieredze veikt uzdevumus, kuri iziet ārpus viena temata robežām, apvienojot izpratni no dažādiem tematiem, kā to redzējām piemērā par insulīna uzbūvi; </a:t>
            </a:r>
          </a:p>
          <a:p>
            <a:pPr marL="228600" indent="-228600">
              <a:buAutoNum type="arabicParenR"/>
            </a:pPr>
            <a:r>
              <a:rPr lang="lv-LV" dirty="0"/>
              <a:t>palīdzēs pieredze veikt uzdevumus, kuros sākotnēji ir nepazīstama situācija, bet tā ir saistīta ar zināmiem tematiem. </a:t>
            </a:r>
          </a:p>
          <a:p>
            <a:pPr marL="228600" indent="-228600">
              <a:buAutoNum type="arabicParenR"/>
            </a:pPr>
            <a:endParaRPr lang="lv-LV" dirty="0"/>
          </a:p>
          <a:p>
            <a:r>
              <a:rPr lang="lv-LV" dirty="0"/>
              <a:t>Pirmos divus punktus nodrošina mācību process, tai skaitā treniņuzdevumi, apgūstot tematu, un pārbaudes darbi. Vai mācību process nodrošina 3. un 4. punktā norādīto pieredzi, ir atkarīgs no tā, kādus uzdevumus skolotājs iekļauj veicamajos darbos. </a:t>
            </a:r>
          </a:p>
          <a:p>
            <a:r>
              <a:rPr lang="lv-LV" dirty="0"/>
              <a:t>Te ir iespējamas divas pieejas, kuras var izmantoto katru atsevišķi vai abas kopā:</a:t>
            </a:r>
          </a:p>
          <a:p>
            <a:pPr marL="228600" indent="-228600">
              <a:buAutoNum type="arabicParenR"/>
            </a:pPr>
            <a:r>
              <a:rPr lang="lv-LV" dirty="0"/>
              <a:t>iekļaut šādus uzdevumus pārbaudes darbos visai klasei, piemēram, izmantojot iepriekšējo gadu eksāmenu uzdevumus;</a:t>
            </a:r>
          </a:p>
          <a:p>
            <a:pPr marL="228600" indent="-228600">
              <a:buAutoNum type="arabicParenR"/>
            </a:pPr>
            <a:r>
              <a:rPr lang="lv-LV" dirty="0"/>
              <a:t>trenēties šādu uzdevumu risināšanā atsevišķi ar skolēnu grupu, kas gatavojas eksāmenam.</a:t>
            </a:r>
          </a:p>
          <a:p>
            <a:pPr marL="228600" indent="-228600">
              <a:buAutoNum type="arabicParenR"/>
            </a:pPr>
            <a:endParaRPr lang="lv-LV" dirty="0"/>
          </a:p>
        </p:txBody>
      </p:sp>
      <p:sp>
        <p:nvSpPr>
          <p:cNvPr id="4" name="Footer Placeholder 3"/>
          <p:cNvSpPr>
            <a:spLocks noGrp="1"/>
          </p:cNvSpPr>
          <p:nvPr>
            <p:ph type="ftr" sz="quarter" idx="10"/>
          </p:nvPr>
        </p:nvSpPr>
        <p:spPr/>
        <p:txBody>
          <a:bodyPr/>
          <a:lstStyle/>
          <a:p>
            <a:pPr>
              <a:defRPr/>
            </a:pPr>
            <a:r>
              <a:rPr lang="lv-LV"/>
              <a:t>Kā sagatavoties centralizētajam eksāmenam bioloģijā?</a:t>
            </a:r>
          </a:p>
        </p:txBody>
      </p:sp>
      <p:sp>
        <p:nvSpPr>
          <p:cNvPr id="5" name="Slide Number Placeholder 4"/>
          <p:cNvSpPr>
            <a:spLocks noGrp="1"/>
          </p:cNvSpPr>
          <p:nvPr>
            <p:ph type="sldNum" sz="quarter" idx="11"/>
          </p:nvPr>
        </p:nvSpPr>
        <p:spPr/>
        <p:txBody>
          <a:bodyPr/>
          <a:lstStyle/>
          <a:p>
            <a:pPr>
              <a:defRPr/>
            </a:pPr>
            <a:fld id="{3F09F20F-6EA8-4ED9-934B-1F690AF1CF0A}" type="slidenum">
              <a:rPr lang="lv-LV" altLang="lv-LV" smtClean="0"/>
              <a:pPr>
                <a:defRPr/>
              </a:pPr>
              <a:t>50</a:t>
            </a:fld>
            <a:endParaRPr lang="lv-LV" altLang="lv-LV"/>
          </a:p>
        </p:txBody>
      </p:sp>
    </p:spTree>
    <p:extLst>
      <p:ext uri="{BB962C8B-B14F-4D97-AF65-F5344CB8AC3E}">
        <p14:creationId xmlns:p14="http://schemas.microsoft.com/office/powerpoint/2010/main" val="4194096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Papildus visam iepriekš minētajam, ik gadu ir vērojams, ka skolēniem sagādā grūtības uzdevumi, kuros nepieciešama </a:t>
            </a:r>
            <a:r>
              <a:rPr kumimoji="0" lang="lv-LV" sz="1200" b="0" i="0" u="none" strike="noStrike" kern="0" cap="none" spc="0" normalizeH="0" baseline="0" noProof="0" dirty="0">
                <a:ln>
                  <a:noFill/>
                </a:ln>
                <a:solidFill>
                  <a:srgbClr val="9BBB59">
                    <a:lumMod val="50000"/>
                  </a:srgbClr>
                </a:solidFill>
                <a:effectLst/>
                <a:uLnTx/>
                <a:uFillTx/>
                <a:latin typeface="Verdana" panose="020B0604030504040204" pitchFamily="34" charset="0"/>
                <a:ea typeface="Verdana" panose="020B0604030504040204" pitchFamily="34" charset="0"/>
              </a:rPr>
              <a:t>prasme atbilstoši dotajam uzdevumam sasaistīt vairākos informācijas veidos (tekstā, vizuālajā, skaitliskajā u.c.) doto informāciju.</a:t>
            </a:r>
          </a:p>
          <a:p>
            <a:r>
              <a:rPr lang="lv-LV" dirty="0"/>
              <a:t>Lai veiksmīgi veiktu eksāmena 2. daļas un 3. daļas uzdevumus:</a:t>
            </a:r>
          </a:p>
          <a:p>
            <a:pPr marL="228600" indent="-228600">
              <a:buAutoNum type="arabicParenR"/>
            </a:pPr>
            <a:endParaRPr lang="lv-LV" dirty="0"/>
          </a:p>
          <a:p>
            <a:pPr marL="0" indent="0">
              <a:buNone/>
            </a:pPr>
            <a:r>
              <a:rPr lang="lv-LV" dirty="0"/>
              <a:t>Skolēniem ir jāattīsta vispārējās prasmes, tai skaitā jāpilnveido prasme sasaistīt vairākos informācijas elementos (tekstā, vizuālajā, skaitliskajā u.c.) doto informāciju, kā to redzējām analizētajos uzdevumos, piemēram, uzdevumā par laktozes šķelšanu.</a:t>
            </a:r>
          </a:p>
          <a:p>
            <a:pPr marL="0" indent="0">
              <a:buNone/>
            </a:pPr>
            <a:r>
              <a:rPr lang="lv-LV" dirty="0"/>
              <a:t>Tā ir prasme, kura nepieciešama uzdevumu veikšanai katru gadu, un tā ir prasme, kura skolēniem gadu no gada sagādā grūtības.</a:t>
            </a:r>
          </a:p>
          <a:p>
            <a:pPr marL="0" indent="0">
              <a:buNone/>
            </a:pPr>
            <a:endParaRPr lang="lv-LV" dirty="0"/>
          </a:p>
        </p:txBody>
      </p:sp>
      <p:sp>
        <p:nvSpPr>
          <p:cNvPr id="4" name="Footer Placeholder 3"/>
          <p:cNvSpPr>
            <a:spLocks noGrp="1"/>
          </p:cNvSpPr>
          <p:nvPr>
            <p:ph type="ftr" sz="quarter" idx="10"/>
          </p:nvPr>
        </p:nvSpPr>
        <p:spPr/>
        <p:txBody>
          <a:bodyPr/>
          <a:lstStyle/>
          <a:p>
            <a:pPr>
              <a:defRPr/>
            </a:pPr>
            <a:r>
              <a:rPr lang="lv-LV"/>
              <a:t>Kā sagatavoties centralizētajam eksāmenam bioloģijā?</a:t>
            </a:r>
          </a:p>
        </p:txBody>
      </p:sp>
      <p:sp>
        <p:nvSpPr>
          <p:cNvPr id="5" name="Slide Number Placeholder 4"/>
          <p:cNvSpPr>
            <a:spLocks noGrp="1"/>
          </p:cNvSpPr>
          <p:nvPr>
            <p:ph type="sldNum" sz="quarter" idx="11"/>
          </p:nvPr>
        </p:nvSpPr>
        <p:spPr/>
        <p:txBody>
          <a:bodyPr/>
          <a:lstStyle/>
          <a:p>
            <a:pPr>
              <a:defRPr/>
            </a:pPr>
            <a:fld id="{3F09F20F-6EA8-4ED9-934B-1F690AF1CF0A}" type="slidenum">
              <a:rPr lang="lv-LV" altLang="lv-LV" smtClean="0"/>
              <a:pPr>
                <a:defRPr/>
              </a:pPr>
              <a:t>51</a:t>
            </a:fld>
            <a:endParaRPr lang="lv-LV" altLang="lv-LV"/>
          </a:p>
        </p:txBody>
      </p:sp>
    </p:spTree>
    <p:extLst>
      <p:ext uri="{BB962C8B-B14F-4D97-AF65-F5344CB8AC3E}">
        <p14:creationId xmlns:p14="http://schemas.microsoft.com/office/powerpoint/2010/main" val="2490588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Kā attīstīt prasmi sasaistīt vairākos veidos doto informāciju? </a:t>
            </a:r>
          </a:p>
          <a:p>
            <a:r>
              <a:rPr lang="lv-LV" dirty="0"/>
              <a:t>Šajā slaidā esmu ielikusi tipisku uzdevumu, kas to demonstrē. Tas ir aizvadītā gada eksāmena 2. daļas 6. uzdevums.</a:t>
            </a:r>
          </a:p>
          <a:p>
            <a:r>
              <a:rPr lang="lv-LV" dirty="0"/>
              <a:t>Kādas prāta darbība jāveic, lai sniegtu atbildi par indikatora krāsu stobriņā B:</a:t>
            </a:r>
          </a:p>
          <a:p>
            <a:r>
              <a:rPr lang="lv-LV" dirty="0"/>
              <a:t>1.solis – izvērtēju, ka stobriņā ir augs, kurš gaismā veic fotosintēzi, sasaistot attēlu un tekstā doto informāciju;</a:t>
            </a:r>
          </a:p>
          <a:p>
            <a:r>
              <a:rPr lang="lv-LV" dirty="0"/>
              <a:t>2.solis – zinu, ka fotosintēzes procesā oglekļa dioksīda koncentrācija samazinās, jo tas ir fotosintēzes izejviela;</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3.solis – izlasu uzdevuma tekstā, ka, </a:t>
            </a:r>
            <a:r>
              <a:rPr lang="lv-LV" sz="1200" dirty="0">
                <a:latin typeface="Verdana" panose="020B0604030504040204" pitchFamily="34" charset="0"/>
                <a:ea typeface="Verdana" panose="020B0604030504040204" pitchFamily="34" charset="0"/>
              </a:rPr>
              <a:t>ja oglekļa dioksīda koncentrācija samazinās, šķīdums iekrāsojas zils.</a:t>
            </a:r>
          </a:p>
          <a:p>
            <a:endParaRPr lang="lv-LV" dirty="0"/>
          </a:p>
          <a:p>
            <a:endParaRPr lang="lv-LV" dirty="0"/>
          </a:p>
        </p:txBody>
      </p:sp>
      <p:sp>
        <p:nvSpPr>
          <p:cNvPr id="4" name="Footer Placeholder 3"/>
          <p:cNvSpPr>
            <a:spLocks noGrp="1"/>
          </p:cNvSpPr>
          <p:nvPr>
            <p:ph type="ftr" sz="quarter" idx="10"/>
          </p:nvPr>
        </p:nvSpPr>
        <p:spPr/>
        <p:txBody>
          <a:bodyPr/>
          <a:lstStyle/>
          <a:p>
            <a:pPr>
              <a:defRPr/>
            </a:pPr>
            <a:r>
              <a:rPr lang="lv-LV"/>
              <a:t>Kā sagatavoties centralizētajam eksāmenam bioloģijā?</a:t>
            </a:r>
          </a:p>
        </p:txBody>
      </p:sp>
      <p:sp>
        <p:nvSpPr>
          <p:cNvPr id="5" name="Slide Number Placeholder 4"/>
          <p:cNvSpPr>
            <a:spLocks noGrp="1"/>
          </p:cNvSpPr>
          <p:nvPr>
            <p:ph type="sldNum" sz="quarter" idx="11"/>
          </p:nvPr>
        </p:nvSpPr>
        <p:spPr/>
        <p:txBody>
          <a:bodyPr/>
          <a:lstStyle/>
          <a:p>
            <a:pPr>
              <a:defRPr/>
            </a:pPr>
            <a:fld id="{3F09F20F-6EA8-4ED9-934B-1F690AF1CF0A}" type="slidenum">
              <a:rPr lang="lv-LV" altLang="lv-LV" smtClean="0"/>
              <a:pPr>
                <a:defRPr/>
              </a:pPr>
              <a:t>52</a:t>
            </a:fld>
            <a:endParaRPr lang="lv-LV" altLang="lv-LV"/>
          </a:p>
        </p:txBody>
      </p:sp>
    </p:spTree>
    <p:extLst>
      <p:ext uri="{BB962C8B-B14F-4D97-AF65-F5344CB8AC3E}">
        <p14:creationId xmlns:p14="http://schemas.microsoft.com/office/powerpoint/2010/main" val="2325141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Šajā slaidā esmu apkopojusi uzdevumus no iepriekšējo gadu eksāmeniem, kurus var izmantot, lai attīstītu prasmi sasaistīt vairākos veidos doto informāciju.</a:t>
            </a:r>
          </a:p>
          <a:p>
            <a:r>
              <a:rPr lang="lv-LV" dirty="0"/>
              <a:t>Pie uzdevumu piemēriem ir iekļauts arī konteksts, t.i., temats, ar kuru šis uzdevums saistīts un kādas pamatzināšanas nepieciešamas, lai to veiktu.</a:t>
            </a:r>
          </a:p>
          <a:p>
            <a:r>
              <a:rPr lang="lv-LV" dirty="0"/>
              <a:t>Piemēram, 2021.gadā eksāmena 3. daļas 2. uzdevumā skolēniem bija jāprot sasaistīt tekstā un attēlā dotā informācija par pētījumu, kurā pētīta zirņu sēklu elpošana.</a:t>
            </a:r>
          </a:p>
          <a:p>
            <a:pPr marL="0" indent="0">
              <a:buNone/>
            </a:pPr>
            <a:endParaRPr lang="lv-LV" dirty="0"/>
          </a:p>
        </p:txBody>
      </p:sp>
      <p:sp>
        <p:nvSpPr>
          <p:cNvPr id="4" name="Footer Placeholder 3"/>
          <p:cNvSpPr>
            <a:spLocks noGrp="1"/>
          </p:cNvSpPr>
          <p:nvPr>
            <p:ph type="ftr" sz="quarter" idx="10"/>
          </p:nvPr>
        </p:nvSpPr>
        <p:spPr/>
        <p:txBody>
          <a:bodyPr/>
          <a:lstStyle/>
          <a:p>
            <a:pPr>
              <a:defRPr/>
            </a:pPr>
            <a:r>
              <a:rPr lang="lv-LV"/>
              <a:t>Kā sagatavoties centralizētajam eksāmenam bioloģijā?</a:t>
            </a:r>
          </a:p>
        </p:txBody>
      </p:sp>
      <p:sp>
        <p:nvSpPr>
          <p:cNvPr id="5" name="Slide Number Placeholder 4"/>
          <p:cNvSpPr>
            <a:spLocks noGrp="1"/>
          </p:cNvSpPr>
          <p:nvPr>
            <p:ph type="sldNum" sz="quarter" idx="11"/>
          </p:nvPr>
        </p:nvSpPr>
        <p:spPr/>
        <p:txBody>
          <a:bodyPr/>
          <a:lstStyle/>
          <a:p>
            <a:pPr>
              <a:defRPr/>
            </a:pPr>
            <a:fld id="{3F09F20F-6EA8-4ED9-934B-1F690AF1CF0A}" type="slidenum">
              <a:rPr lang="lv-LV" altLang="lv-LV" smtClean="0"/>
              <a:pPr>
                <a:defRPr/>
              </a:pPr>
              <a:t>53</a:t>
            </a:fld>
            <a:endParaRPr lang="lv-LV" altLang="lv-LV"/>
          </a:p>
        </p:txBody>
      </p:sp>
    </p:spTree>
    <p:extLst>
      <p:ext uri="{BB962C8B-B14F-4D97-AF65-F5344CB8AC3E}">
        <p14:creationId xmlns:p14="http://schemas.microsoft.com/office/powerpoint/2010/main" val="31552638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altLang="lv-LV" dirty="0"/>
              <a:t>Tagad, kad esiet guvuši pieredzi par eksāmena 2. daļas uzdevumiem, būs vieglāk saprast šīs daļas saturu kopumā.</a:t>
            </a:r>
          </a:p>
          <a:p>
            <a:r>
              <a:rPr lang="lv-LV" altLang="lv-LV" dirty="0"/>
              <a:t>Kā jau minēju, eksāmena 2. daļu veido 10 uzdevumi.</a:t>
            </a:r>
          </a:p>
          <a:p>
            <a:pPr marL="0" indent="0">
              <a:buNone/>
            </a:pPr>
            <a:r>
              <a:rPr lang="lv-LV" dirty="0"/>
              <a:t>Tematu īpatsvars 2. daļas uzdevumos ir pielīdzināts to procentuālajam apjomam mācību saturā, tāpēc tajā ir salīdzinoši vairāk uzdevumu par organismu dzīvības procesiem.</a:t>
            </a:r>
          </a:p>
          <a:p>
            <a:pPr marL="0" indent="0">
              <a:buNone/>
            </a:pPr>
            <a:endParaRPr lang="lv-LV" dirty="0"/>
          </a:p>
        </p:txBody>
      </p:sp>
      <p:sp>
        <p:nvSpPr>
          <p:cNvPr id="4" name="Footer Placeholder 3"/>
          <p:cNvSpPr>
            <a:spLocks noGrp="1"/>
          </p:cNvSpPr>
          <p:nvPr>
            <p:ph type="ftr" sz="quarter" idx="10"/>
          </p:nvPr>
        </p:nvSpPr>
        <p:spPr/>
        <p:txBody>
          <a:bodyPr/>
          <a:lstStyle/>
          <a:p>
            <a:pPr>
              <a:defRPr/>
            </a:pPr>
            <a:r>
              <a:rPr lang="lv-LV"/>
              <a:t>Kā sagatavoties centralizētajam eksāmenam bioloģijā?</a:t>
            </a:r>
          </a:p>
        </p:txBody>
      </p:sp>
      <p:sp>
        <p:nvSpPr>
          <p:cNvPr id="5" name="Slide Number Placeholder 4"/>
          <p:cNvSpPr>
            <a:spLocks noGrp="1"/>
          </p:cNvSpPr>
          <p:nvPr>
            <p:ph type="sldNum" sz="quarter" idx="11"/>
          </p:nvPr>
        </p:nvSpPr>
        <p:spPr/>
        <p:txBody>
          <a:bodyPr/>
          <a:lstStyle/>
          <a:p>
            <a:pPr>
              <a:defRPr/>
            </a:pPr>
            <a:fld id="{3F09F20F-6EA8-4ED9-934B-1F690AF1CF0A}" type="slidenum">
              <a:rPr lang="lv-LV" altLang="lv-LV" smtClean="0"/>
              <a:pPr>
                <a:defRPr/>
              </a:pPr>
              <a:t>54</a:t>
            </a:fld>
            <a:endParaRPr lang="lv-LV" altLang="lv-LV"/>
          </a:p>
        </p:txBody>
      </p:sp>
    </p:spTree>
    <p:extLst>
      <p:ext uri="{BB962C8B-B14F-4D97-AF65-F5344CB8AC3E}">
        <p14:creationId xmlns:p14="http://schemas.microsoft.com/office/powerpoint/2010/main" val="716579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i="0" dirty="0"/>
              <a:t>Šī vebināra gaitā, analizējot 2.daļas eksāmena uzdevumus, akcentēju, kādas augstākās domāšanas prasmes nepieciešams attīstīt gan mācību procesā, gan papildus tam gatavojoties eksāmenam.</a:t>
            </a:r>
          </a:p>
          <a:p>
            <a:r>
              <a:rPr lang="lv-LV" altLang="lv-LV" i="0" dirty="0"/>
              <a:t>Katrā tematā, kurus norādīju iepriekšējā slaidā, ir virkne </a:t>
            </a:r>
            <a:r>
              <a:rPr lang="lv-LV" altLang="lv-LV" i="0" dirty="0" err="1"/>
              <a:t>pamatprasmju</a:t>
            </a:r>
            <a:r>
              <a:rPr lang="lv-LV" altLang="lv-LV" i="0" dirty="0"/>
              <a:t>, kuras tiek apgūtas mācību procesā un nepieciešamas uzdevumu veikšanai eksāmenā. Kādas tās ir?</a:t>
            </a:r>
          </a:p>
          <a:p>
            <a:r>
              <a:rPr lang="lv-LV" altLang="lv-LV" i="0" dirty="0"/>
              <a:t>Šajā slaidā esmu apkopojusi tipiskākās pamatprasmes, kādas nepieciešams, veicot uzdevumus tematā «Organismu daudzveidība un evolūcija».</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sz="1200" dirty="0">
                <a:ea typeface="MS PGothic" panose="020B0600070205080204" pitchFamily="34" charset="-128"/>
              </a:rPr>
              <a:t>Tie ir uzdevumi, kuros jāprot </a:t>
            </a:r>
            <a:r>
              <a:rPr lang="lv-LV" altLang="lv-LV" sz="1200" b="0" dirty="0">
                <a:ea typeface="MS PGothic" panose="020B0600070205080204" pitchFamily="34" charset="-128"/>
              </a:rPr>
              <a:t>saskatīt organismu pazīmes, tai skaitā </a:t>
            </a:r>
            <a:r>
              <a:rPr lang="lv-LV" altLang="lv-LV" sz="1200" dirty="0">
                <a:ea typeface="MS PGothic" panose="020B0600070205080204" pitchFamily="34" charset="-128"/>
              </a:rPr>
              <a:t>sistemātisko grupu raksturošana, organismu noteikšana, noteicēju veidošana, organismu radniecības izvērtēšana.</a:t>
            </a:r>
          </a:p>
          <a:p>
            <a:endParaRPr lang="lv-LV" altLang="lv-LV" i="0" dirty="0"/>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55</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39168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i="0" dirty="0"/>
              <a:t>Šajā slaidā esmu apkopojusi tipiskākās pamatprasmes, kādas nepieciešams, veicot uzdevumus tematā «Ekoloģija».</a:t>
            </a:r>
          </a:p>
          <a:p>
            <a:r>
              <a:rPr lang="lv-LV" altLang="lv-LV" i="0" dirty="0"/>
              <a:t>Tematā «Ekoloģija» ieteicams atkārtot organismu mijiedarbību, t.i. starpsugu attiecības, ekoloģisko faktoru ietekmi, kā arī organismu savstarpējo saistību barošanās ķēdēs un tīklos.</a:t>
            </a:r>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56</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E5033D1D-36BD-4114-835D-AC032DC921BC}"/>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3131272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i="0" dirty="0"/>
              <a:t>Atbilstoši tematam «Šūnas un audi» </a:t>
            </a:r>
            <a:r>
              <a:rPr lang="lv-LV" altLang="lv-LV" sz="1200" b="0" dirty="0">
                <a:ea typeface="MS PGothic" panose="020B0600070205080204" pitchFamily="34" charset="-128"/>
              </a:rPr>
              <a:t>eksāmena 2. daļā tiek iekļauti uzdevumi, kuros jādemonstrē izpratne par šūnu uzbūves atšķirībām (t.sk. </a:t>
            </a:r>
            <a:r>
              <a:rPr lang="lv-LV" altLang="lv-LV" sz="1200" b="0" dirty="0" err="1">
                <a:ea typeface="MS PGothic" panose="020B0600070205080204" pitchFamily="34" charset="-128"/>
              </a:rPr>
              <a:t>prokariotu</a:t>
            </a:r>
            <a:r>
              <a:rPr lang="lv-LV" altLang="lv-LV" sz="1200" b="0" dirty="0">
                <a:ea typeface="MS PGothic" panose="020B0600070205080204" pitchFamily="34" charset="-128"/>
              </a:rPr>
              <a:t>, </a:t>
            </a:r>
            <a:r>
              <a:rPr lang="lv-LV" altLang="lv-LV" sz="1200" b="0" dirty="0" err="1">
                <a:ea typeface="MS PGothic" panose="020B0600070205080204" pitchFamily="34" charset="-128"/>
              </a:rPr>
              <a:t>eikariotu</a:t>
            </a:r>
            <a:r>
              <a:rPr lang="lv-LV" altLang="lv-LV" sz="1200" b="0" dirty="0">
                <a:ea typeface="MS PGothic" panose="020B0600070205080204" pitchFamily="34" charset="-128"/>
              </a:rPr>
              <a:t>), šūnu uzbūves atbilstību funkcijām, kā arī </a:t>
            </a:r>
            <a:r>
              <a:rPr lang="lv-LV" altLang="lv-LV" sz="1200" dirty="0">
                <a:ea typeface="MS PGothic" panose="020B0600070205080204" pitchFamily="34" charset="-128"/>
              </a:rPr>
              <a:t>kā arī izpratne par šūnu vielmaiņu (enzīmu darbību, elpošanu, fotosintēzi). Šūnu vielmaiņas konteksts nereti tiek integrēts uzdevumos, kas pārbauda izpratni par pētniecību.</a:t>
            </a:r>
            <a:endParaRPr lang="lv-LV" altLang="lv-LV" sz="1200" b="0" dirty="0">
              <a:ea typeface="MS PGothic" panose="020B0600070205080204" pitchFamily="34" charset="-128"/>
            </a:endParaRP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altLang="lv-LV" i="0" dirty="0"/>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altLang="lv-LV" i="0" dirty="0"/>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57</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33176BB0-14B1-44E9-828E-656FA1059E31}"/>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3414586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i="0" dirty="0"/>
              <a:t>Katru gadu eksāmena 2. daļā tiek iekļauti uzdevumi par organismu iedzimtību un mainību, t.i. ģenētiku. To skaitā ir uzdevumi, kuros jāanalizē ciltskoki vai jārisina uzdevumi par pazīmju pārmantošanu dažādiem organismiem. Šajā slaidā esmu apkopojusi, kāds konteksts ir bijis ģenētikas uzdevumiem.</a:t>
            </a:r>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58</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C041DE18-596E-48C5-9A1C-E8308173738E}"/>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34700695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i="0" dirty="0"/>
              <a:t>Šajā slaidā esmu apkopojusi, kāds konteksts ir bijis uzdevumiem par organismu, tai skaitā cilvēka, dzīvības procesiem.</a:t>
            </a:r>
          </a:p>
          <a:p>
            <a:r>
              <a:rPr lang="lv-LV" altLang="lv-LV" i="0" dirty="0"/>
              <a:t>Jāņem vērā, ka uzdevumos par cilvēka dzīvības procesiem nereti ir integrēta izpratne par veselības jautājumiem.</a:t>
            </a:r>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59</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E541F7C4-6DD9-4EB0-A7B2-ED0753820D61}"/>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48933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Tāpat kā līdz šim, arī 2022. gada eksāmenā būs 3 daļas. Šajā tabulā ir redzams punktu sadalījums atbilstoši eksāmena daļām 2021.gadā. </a:t>
            </a:r>
          </a:p>
          <a:p>
            <a:r>
              <a:rPr lang="lv-LV" altLang="lv-LV" dirty="0"/>
              <a:t>Tas tiek veidots atbilstoši eksāmena programmai un visus gadus ir līdzīgs. Tas nozīmē, ka runājot par šī gada eksāmena struktūru, ir zināms, ka nākamgad tā būs tāda pati.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altLang="lv-LV" dirty="0"/>
              <a:t>1. daļas uzdevumi pārbauda pamatzināšanas un pamatprasmes, un to veido atbilžu izvēles uzdevumi.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altLang="lv-LV" dirty="0"/>
              <a:t>Pievērsiet uzmanību – uzdevumi ir 24, bet maksimālais punktu skaits, ko var iegūt 1. daļā, ir 30. Tas ir tāpēc, ka 1. daļas pēdējos uzdevumos ir iespējamas vairākas pareizās atbildes.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altLang="lv-LV" dirty="0"/>
              <a:t>Eksāmena 2. daļu veido 10 īso atbilžu uzdevumi, kuri tiek vērtēti ar 3 punktiem. Tajos ir nepieciešama zināšanu lietošana standartsituācijās.</a:t>
            </a:r>
          </a:p>
          <a:p>
            <a:r>
              <a:rPr lang="lv-LV" altLang="lv-LV" dirty="0"/>
              <a:t>Savukārt 3. daļas uzdevumi pārbaudīs skolēnu prasmi pielietot zināšanas un prasmes nestandarta situācijās. Ko tas nozīmē, paskatīsimies vebināra 2. daļā.</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6</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3110782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i="0" dirty="0"/>
              <a:t>Šajā slaidā esmu apkopojusi, kāds konteksts ir bijis uzdevumiem par biotehnoloģijām, tai skaitā par biotehnoloģiju praktisko pielietojumu un ietekmi uz sabiedrību.</a:t>
            </a:r>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60</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E612D8F1-A2A4-4715-A1B7-F988F0CD372F}"/>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28510406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i="0" dirty="0"/>
              <a:t>Parasti  eksāmena 2. daļā tiek iekļauti uzdevumi, kuros jāprot analizēt dotā informācija par dažādu bioloģijas apakšnozaru pētījumiem, akcentējot to nozīmi vides saglabāšanā, tautsaimniecībā, zinātnes attīstībā.</a:t>
            </a:r>
          </a:p>
          <a:p>
            <a:r>
              <a:rPr lang="lv-LV" altLang="lv-LV" i="0" dirty="0"/>
              <a:t>Šajos uzdevumos visbiežāk skolēniem ir jāskaidro pētījumu rezultāti, kas parādīti tabulu vai grafiku veidā. </a:t>
            </a:r>
          </a:p>
          <a:p>
            <a:endParaRPr lang="lv-LV" altLang="lv-LV" i="0" dirty="0"/>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61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65317513-5CBC-4384-AE8E-8DC07760E780}"/>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3745492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i="0" dirty="0"/>
              <a:t>Visbeidzot eksāmena 2.daļā tiek iekļauti uzdevumi, kuros jāprot analizēt informāciju par mūsdienu bioloģijas sasniegumiem, jāprot izmantot doto informāciju atbilstoši dotajam uzdevumam. Tie ir uzdevumi, kuros ir nepieciešams zināšanu lietojums jaunās situācijās. </a:t>
            </a:r>
          </a:p>
          <a:p>
            <a:endParaRPr lang="lv-LV" altLang="lv-LV" i="0" dirty="0"/>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62</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C2C18F92-5458-4EAE-AA0B-9C93104074D4}"/>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10715872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ida attēla vietturis 1">
            <a:extLst>
              <a:ext uri="{FF2B5EF4-FFF2-40B4-BE49-F238E27FC236}">
                <a16:creationId xmlns:a16="http://schemas.microsoft.com/office/drawing/2014/main" id="{5B2A3A24-859D-4744-B428-32B60294D85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iezīmju vietturis 2">
            <a:extLst>
              <a:ext uri="{FF2B5EF4-FFF2-40B4-BE49-F238E27FC236}">
                <a16:creationId xmlns:a16="http://schemas.microsoft.com/office/drawing/2014/main" id="{07F7111F-2AE8-4A73-8F02-00BC73E06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dirty="0"/>
              <a:t>Katru gadu eksāmena 2. daļā tiek iekļauti uzdevumi, kuros tiek pārbaudīta izpratne par pētniecību. </a:t>
            </a:r>
          </a:p>
          <a:p>
            <a:r>
              <a:rPr lang="lv-LV" dirty="0"/>
              <a:t>Šajā slaidā esmu apkopojusi eksāmenā iekļauto uzdevumu piemērus, norādot gan uzdevumos ietvertos pētniecības soļus, gan uzdevumu tematiku. </a:t>
            </a:r>
          </a:p>
          <a:p>
            <a:r>
              <a:rPr lang="lv-LV" dirty="0"/>
              <a:t>Pētījumu konteksts var būt pazīstams – līdzīgs mācību procesā veiktajiem laboratorijas darbiem, bet citkārt šajos uzdevumos ir iekļauta informācija par pētniecisko darbību jaunās situācijās. </a:t>
            </a:r>
          </a:p>
        </p:txBody>
      </p:sp>
      <p:sp>
        <p:nvSpPr>
          <p:cNvPr id="92164" name="Slaida numura vietturis 3">
            <a:extLst>
              <a:ext uri="{FF2B5EF4-FFF2-40B4-BE49-F238E27FC236}">
                <a16:creationId xmlns:a16="http://schemas.microsoft.com/office/drawing/2014/main" id="{350F560F-09D6-47CC-BDE7-89FA74C8B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FC9A1B2-6BB2-4FE8-9D86-14D4D100D94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63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52E2CCE3-0340-4F1A-8AA1-0DABB64B6412}"/>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14092974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Veidojot uzdevumus par pētniecību, tajos ir dots eksperimenta apraksts un/ vai tā rezultāti, un skolēnam:</a:t>
            </a:r>
          </a:p>
          <a:p>
            <a:r>
              <a:rPr lang="lv-LV" dirty="0"/>
              <a:t>jāuzraksta eksperimenta lielumi (neatkarīgais, atkarīgais, fiksētie);</a:t>
            </a:r>
          </a:p>
          <a:p>
            <a:r>
              <a:rPr lang="lv-LV" dirty="0"/>
              <a:t>vai jāuzraksta eksperimenta pētāmā problēma un/ vai hipotēze, iekļaujot tajā konkrētus, mērāmus lielumus;</a:t>
            </a:r>
          </a:p>
          <a:p>
            <a:r>
              <a:rPr lang="lv-LV" dirty="0"/>
              <a:t>vai jāapstrādā eksperimenta gaitā iegūtie dati un jāatspoguļo tie grafiski;</a:t>
            </a:r>
          </a:p>
          <a:p>
            <a:r>
              <a:rPr lang="lv-LV" dirty="0"/>
              <a:t>vai jāizanalizē eksperimenta rezultāti, saskatot tajos likumsakarības un pamatojot tās;</a:t>
            </a:r>
          </a:p>
          <a:p>
            <a:r>
              <a:rPr lang="lv-LV" dirty="0"/>
              <a:t>vai jāuzraksta secinājumi par eksperimenta rezultātiem;</a:t>
            </a:r>
          </a:p>
          <a:p>
            <a:r>
              <a:rPr lang="lv-LV" dirty="0"/>
              <a:t>vai jāuzraksta, kā pilnveidot eksperimentu.</a:t>
            </a:r>
          </a:p>
          <a:p>
            <a:endParaRPr lang="lv-LV" dirty="0"/>
          </a:p>
        </p:txBody>
      </p:sp>
      <p:sp>
        <p:nvSpPr>
          <p:cNvPr id="4" name="Footer Placeholder 3"/>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
        <p:nvSpPr>
          <p:cNvPr id="5" name="Slide Number Placeholder 4"/>
          <p:cNvSpPr>
            <a:spLocks noGrp="1"/>
          </p:cNvSpPr>
          <p:nvPr>
            <p:ph type="sldNum" sz="quarter" idx="11"/>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F09F20F-6EA8-4ED9-934B-1F690AF1CF0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64</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398834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Bet tagad ir laiks pievērsties eksāmena 3. daļai, kuras ieguldījums kopējā punktu skaitā ir 15 no 75, t.i., 1/5 daļa no kopējā punktu skaita. Zīmīgi, ka skolēnu sniegums šajā eksāmena daļā parasti ir zemāks nekā 1. un 2. daļā, jo 3. daļas uzdevumu risināšanai ir nepieciešamas kompleksas augstākā līmeņa domāšanas prasmes. Kādas tās ir?</a:t>
            </a:r>
          </a:p>
        </p:txBody>
      </p:sp>
      <p:sp>
        <p:nvSpPr>
          <p:cNvPr id="4" name="Slide Number Placeholder 3"/>
          <p:cNvSpPr>
            <a:spLocks noGrp="1"/>
          </p:cNvSpPr>
          <p:nvPr>
            <p:ph type="sldNum" sz="quarter" idx="10"/>
          </p:nvPr>
        </p:nvSpPr>
        <p:spPr/>
        <p:txBody>
          <a:bodyPr/>
          <a:lstStyle/>
          <a:p>
            <a:fld id="{BB09DD48-7652-4AE8-872D-2F29BDAE6D27}" type="slidenum">
              <a:rPr lang="lv-LV" smtClean="0"/>
              <a:t>65</a:t>
            </a:fld>
            <a:endParaRPr lang="lv-LV"/>
          </a:p>
        </p:txBody>
      </p:sp>
    </p:spTree>
    <p:extLst>
      <p:ext uri="{BB962C8B-B14F-4D97-AF65-F5344CB8AC3E}">
        <p14:creationId xmlns:p14="http://schemas.microsoft.com/office/powerpoint/2010/main" val="1151456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altLang="lv-LV" dirty="0"/>
              <a:t>Atšķirībā no eksāmena 1. un 2.daļas, 3.daļas uzdevumu saturs nav tieši pakārtots mācību saturam, bet dod iespēju skolēnam lietot savu izpratni un prasmes nestandarta situācijās.</a:t>
            </a:r>
          </a:p>
          <a:p>
            <a:r>
              <a:rPr lang="lv-LV" altLang="lv-LV" dirty="0"/>
              <a:t>3. daļas uzdevumos atšķiras turpmāk raksturoto uzdevumu vieta un punktu skaits, bet katru gadu ir vismaz viens uzdevums, kurā tiek pārbaudīta skolēnu prasme skaidrot/ risināt situācijas, kas nozīmīgas cilvēku ikdienas dzīvē un tautsaimniecībā.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altLang="lv-LV" dirty="0"/>
              <a:t>Šādos uzdevumos parasti ir nepieciešams demonstrēt prasmi analizēt sit</a:t>
            </a:r>
            <a:r>
              <a:rPr lang="lv-LV" sz="1200" noProof="0" dirty="0" err="1">
                <a:solidFill>
                  <a:schemeClr val="tx1"/>
                </a:solidFill>
                <a:latin typeface="Verdana" panose="020B0604030504040204" pitchFamily="34" charset="0"/>
                <a:ea typeface="Verdana" panose="020B0604030504040204" pitchFamily="34" charset="0"/>
              </a:rPr>
              <a:t>uācijas</a:t>
            </a:r>
            <a:r>
              <a:rPr lang="lv-LV" sz="1200" noProof="0" dirty="0">
                <a:solidFill>
                  <a:schemeClr val="tx1"/>
                </a:solidFill>
                <a:latin typeface="Verdana" panose="020B0604030504040204" pitchFamily="34" charset="0"/>
                <a:ea typeface="Verdana" panose="020B0604030504040204" pitchFamily="34" charset="0"/>
              </a:rPr>
              <a:t>/ problēmas, kas nozīmīgas cilvēku ikdienas dzīvē un tautsaimniecībā.</a:t>
            </a:r>
            <a:endParaRPr lang="lv-LV" altLang="lv-LV" dirty="0"/>
          </a:p>
          <a:p>
            <a:r>
              <a:rPr lang="lv-LV" altLang="lv-LV" dirty="0"/>
              <a:t>Tāpat katru gadu ir vismaz viens uzdevums, kurā tiek pārbaudīta skolēnu izpratne par pētniecību. Šajā gadā tas bija 3. daļas 2. uzdevums. Šajos uzdevumos visbiežāk konteksts nav saistīts ar mācību procesā veiktiem laboratorijas darbiem, un situācijas ir jaunas. Taču, kā rāda pieredze, šo uzdevumu risināšanā ļoti liela nozīme ir pētnieciskajām prasmēm, kas apgūtas veicot laboratorijas darbus mācību procesā.</a:t>
            </a:r>
          </a:p>
          <a:p>
            <a:r>
              <a:rPr lang="lv-LV" altLang="lv-LV" dirty="0"/>
              <a:t>Viens no trešās daļas uzdevumiem katru gadu ir tāds, kurā nepieciešams demonstrēt jau iepriekš pieminēto prasmi atlasīt nepieciešamo informāciju, analizēt, saintegrēt, lai rastu atbildi kontekstā ar mūsdienu bioloģijas pētījumiem.</a:t>
            </a:r>
          </a:p>
          <a:p>
            <a:r>
              <a:rPr lang="lv-LV" altLang="lv-LV" dirty="0"/>
              <a:t>Paskatīsimies, kā šie uzdevumu veidi izpaudās šī gada eksāmenā, kādas kompleksās prasmes skolēniem bija nepieciešamas un kādas grūtības bija vai nebija to risināšanā.</a:t>
            </a:r>
          </a:p>
        </p:txBody>
      </p:sp>
      <p:sp>
        <p:nvSpPr>
          <p:cNvPr id="4" name="Slide Number Placeholder 3"/>
          <p:cNvSpPr>
            <a:spLocks noGrp="1"/>
          </p:cNvSpPr>
          <p:nvPr>
            <p:ph type="sldNum" sz="quarter" idx="10"/>
          </p:nvPr>
        </p:nvSpPr>
        <p:spPr/>
        <p:txBody>
          <a:bodyPr/>
          <a:lstStyle/>
          <a:p>
            <a:fld id="{BB09DD48-7652-4AE8-872D-2F29BDAE6D27}" type="slidenum">
              <a:rPr lang="lv-LV" smtClean="0"/>
              <a:t>66</a:t>
            </a:fld>
            <a:endParaRPr lang="lv-LV"/>
          </a:p>
        </p:txBody>
      </p:sp>
    </p:spTree>
    <p:extLst>
      <p:ext uri="{BB962C8B-B14F-4D97-AF65-F5344CB8AC3E}">
        <p14:creationId xmlns:p14="http://schemas.microsoft.com/office/powerpoint/2010/main" val="486395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Kā piemēru uzdevumam, kurā jāanalizē situācija, kas nozīmīga cilvēku dzīvē un tautsaimniecībā apskatīsim eksāmena 3. daļas 1. uzdevumu.</a:t>
            </a:r>
          </a:p>
          <a:p>
            <a:r>
              <a:rPr lang="lv-LV" dirty="0"/>
              <a:t>Izmantojot iepriekš ieteikto metodi 2. daļas uzdevumu risināšanai, vispirms meklēsim atbildes uz jautājumu tekstā un diagrammā. Izvērtējot doto informāciju  ir redzams, ka šajā uzdevumā ir iedota uzvedinoša informācija, bet nepieciešama prasme to interpretēt.</a:t>
            </a:r>
          </a:p>
        </p:txBody>
      </p:sp>
      <p:sp>
        <p:nvSpPr>
          <p:cNvPr id="4" name="Slide Number Placeholder 3"/>
          <p:cNvSpPr>
            <a:spLocks noGrp="1"/>
          </p:cNvSpPr>
          <p:nvPr>
            <p:ph type="sldNum" sz="quarter" idx="10"/>
          </p:nvPr>
        </p:nvSpPr>
        <p:spPr/>
        <p:txBody>
          <a:bodyPr/>
          <a:lstStyle/>
          <a:p>
            <a:fld id="{BB09DD48-7652-4AE8-872D-2F29BDAE6D27}" type="slidenum">
              <a:rPr lang="lv-LV" smtClean="0"/>
              <a:t>67</a:t>
            </a:fld>
            <a:endParaRPr lang="lv-LV"/>
          </a:p>
        </p:txBody>
      </p:sp>
    </p:spTree>
    <p:extLst>
      <p:ext uri="{BB962C8B-B14F-4D97-AF65-F5344CB8AC3E}">
        <p14:creationId xmlns:p14="http://schemas.microsoft.com/office/powerpoint/2010/main" val="3426272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Tāpat kā iepriekšējā uzdevuma analīzē, iziesim vēlreiz pa soļiem, kā veidojās atbildes elementi šajā uzdevumā:</a:t>
            </a:r>
          </a:p>
          <a:p>
            <a:r>
              <a:rPr lang="lv-LV" dirty="0"/>
              <a:t>1) kas Tev tika pateikts priekšā, bet bija jāprot to nolasīt;</a:t>
            </a:r>
          </a:p>
          <a:p>
            <a:r>
              <a:rPr lang="lv-LV" dirty="0"/>
              <a:t>2) kas Tev ir jāzina un jāsaprot pašam, veidojot uzdevuma atbildi.</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68</a:t>
            </a:fld>
            <a:endParaRPr lang="lv-LV"/>
          </a:p>
        </p:txBody>
      </p:sp>
    </p:spTree>
    <p:extLst>
      <p:ext uri="{BB962C8B-B14F-4D97-AF65-F5344CB8AC3E}">
        <p14:creationId xmlns:p14="http://schemas.microsoft.com/office/powerpoint/2010/main" val="36575984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Skolēnu sniegtie skaidrojumi tika vērtēti pa līmeņiem.</a:t>
            </a:r>
          </a:p>
          <a:p>
            <a:r>
              <a:rPr lang="lv-LV" altLang="lv-LV" dirty="0"/>
              <a:t>Ko uzdevuma atbildē meklēja vērtētājs? Pilnīga atbilde bija tad, ja tajā tika minēti un pamatoti 4 pareizi ieteikumi.</a:t>
            </a:r>
          </a:p>
          <a:p>
            <a:r>
              <a:rPr lang="lv-LV" altLang="lv-LV" dirty="0"/>
              <a:t>Tipiskākā kļūda – ieteikumam nav pamatojuma vai tas nav pareizs.</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69</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325167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CE uzdevumi tiek veidoti atbilstoši vidējas izglītības bioloģijas mācību priekšmeta standarta prasībām un uz to pamata izveidotajiem indikatoriem. </a:t>
            </a:r>
          </a:p>
          <a:p>
            <a:pPr algn="just">
              <a:lnSpc>
                <a:spcPct val="150000"/>
              </a:lnSpc>
            </a:pPr>
            <a:r>
              <a:rPr lang="lv-LV" altLang="lv-LV" dirty="0">
                <a:latin typeface="Verdana" panose="020B0604030504040204" pitchFamily="34" charset="0"/>
              </a:rPr>
              <a:t>Katrs uzdevums ir veidots atbilstoši vienam, dažreiz vairākiem indikatoriem. </a:t>
            </a:r>
          </a:p>
          <a:p>
            <a:pPr algn="just">
              <a:lnSpc>
                <a:spcPct val="150000"/>
              </a:lnSpc>
            </a:pPr>
            <a:r>
              <a:rPr lang="lv-LV" altLang="lv-LV" dirty="0">
                <a:latin typeface="Verdana" panose="020B0604030504040204" pitchFamily="34" charset="0"/>
              </a:rPr>
              <a:t>Indikatorus var atrast norādītajā saitē, un par tiem parunāsim vairāk, skatoties nākamos slaidus. </a:t>
            </a: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7</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32794651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70</a:t>
            </a:fld>
            <a:endParaRPr lang="lv-LV"/>
          </a:p>
        </p:txBody>
      </p:sp>
    </p:spTree>
    <p:extLst>
      <p:ext uri="{BB962C8B-B14F-4D97-AF65-F5344CB8AC3E}">
        <p14:creationId xmlns:p14="http://schemas.microsoft.com/office/powerpoint/2010/main" val="13343188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71</a:t>
            </a:fld>
            <a:endParaRPr lang="lv-LV"/>
          </a:p>
        </p:txBody>
      </p:sp>
    </p:spTree>
    <p:extLst>
      <p:ext uri="{BB962C8B-B14F-4D97-AF65-F5344CB8AC3E}">
        <p14:creationId xmlns:p14="http://schemas.microsoft.com/office/powerpoint/2010/main" val="22392804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72</a:t>
            </a:fld>
            <a:endParaRPr lang="lv-LV"/>
          </a:p>
        </p:txBody>
      </p:sp>
    </p:spTree>
    <p:extLst>
      <p:ext uri="{BB962C8B-B14F-4D97-AF65-F5344CB8AC3E}">
        <p14:creationId xmlns:p14="http://schemas.microsoft.com/office/powerpoint/2010/main" val="24361285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3. daļas 2. uzdevums ir piemērs uzdevumam, kurā jādemonstrē izpratne par pētniecību kontekstā ar izpratni par organismu dzīvības procesiem – šajā gadījumā, sēklu elpošanu.</a:t>
            </a:r>
          </a:p>
          <a:p>
            <a:r>
              <a:rPr lang="lv-LV" dirty="0"/>
              <a:t>Izvērtējot doto informāciju  ir redzams, ka šajā uzdevumā ir iedota uzvedinoša informācija, bet nepieciešama prasme to interpretēt.</a:t>
            </a:r>
          </a:p>
        </p:txBody>
      </p:sp>
      <p:sp>
        <p:nvSpPr>
          <p:cNvPr id="4" name="Slide Number Placeholder 3"/>
          <p:cNvSpPr>
            <a:spLocks noGrp="1"/>
          </p:cNvSpPr>
          <p:nvPr>
            <p:ph type="sldNum" sz="quarter" idx="10"/>
          </p:nvPr>
        </p:nvSpPr>
        <p:spPr/>
        <p:txBody>
          <a:bodyPr/>
          <a:lstStyle/>
          <a:p>
            <a:fld id="{BB09DD48-7652-4AE8-872D-2F29BDAE6D27}" type="slidenum">
              <a:rPr lang="lv-LV" smtClean="0"/>
              <a:t>73</a:t>
            </a:fld>
            <a:endParaRPr lang="lv-LV"/>
          </a:p>
        </p:txBody>
      </p:sp>
    </p:spTree>
    <p:extLst>
      <p:ext uri="{BB962C8B-B14F-4D97-AF65-F5344CB8AC3E}">
        <p14:creationId xmlns:p14="http://schemas.microsoft.com/office/powerpoint/2010/main" val="2824238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Tāpat kā iepriekšējā uzdevuma analīzē, iziesim vēlreiz pa soļiem, kā veidojās atbildes elementi šajā uzdevumā:</a:t>
            </a:r>
          </a:p>
          <a:p>
            <a:r>
              <a:rPr lang="lv-LV" dirty="0"/>
              <a:t>1) kas Tev tika pateikts priekšā, bet bija jāprot to nolasīt;</a:t>
            </a:r>
          </a:p>
          <a:p>
            <a:r>
              <a:rPr lang="lv-LV" dirty="0"/>
              <a:t>2) kas Tev ir jāzina un jāsaprot pašam, veidojot uzdevuma atbildi.</a:t>
            </a:r>
          </a:p>
          <a:p>
            <a:r>
              <a:rPr lang="lv-LV" dirty="0"/>
              <a:t>Jāsaka, ka šajā uzdevumā skolēni visvairāk punktus pazaudēja tieši šajā domāšanas solī, jo nav izpratnes par to, kādu gāzi uzņem, kādu izdala sēklas elpošanas procesā. Nereti gāzu tilpuma maiņa tiek sasaistīta ar fotosintēzi, kaut gan tekstā ir dota skaidra norāde uz elpošanu.</a:t>
            </a:r>
          </a:p>
        </p:txBody>
      </p:sp>
      <p:sp>
        <p:nvSpPr>
          <p:cNvPr id="4" name="Slide Number Placeholder 3"/>
          <p:cNvSpPr>
            <a:spLocks noGrp="1"/>
          </p:cNvSpPr>
          <p:nvPr>
            <p:ph type="sldNum" sz="quarter" idx="10"/>
          </p:nvPr>
        </p:nvSpPr>
        <p:spPr/>
        <p:txBody>
          <a:bodyPr/>
          <a:lstStyle/>
          <a:p>
            <a:fld id="{BB09DD48-7652-4AE8-872D-2F29BDAE6D27}" type="slidenum">
              <a:rPr lang="lv-LV" smtClean="0"/>
              <a:t>74</a:t>
            </a:fld>
            <a:endParaRPr lang="lv-LV"/>
          </a:p>
        </p:txBody>
      </p:sp>
    </p:spTree>
    <p:extLst>
      <p:ext uri="{BB962C8B-B14F-4D97-AF65-F5344CB8AC3E}">
        <p14:creationId xmlns:p14="http://schemas.microsoft.com/office/powerpoint/2010/main" val="20122718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Skolēnu sniegtie eksperimenta skaidrojumi tika vērtēti pa līmeņiem.</a:t>
            </a:r>
          </a:p>
          <a:p>
            <a:r>
              <a:rPr lang="lv-LV" altLang="lv-LV" dirty="0"/>
              <a:t>Ko uzdevuma atbildē meklēja vērtētājs? Pilnīga atbilde bija tad, ja tajā tika noradīts, kā mainīsies gaisa spiediens un pamatotas abu gāzu izmaiņas.</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75</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3240254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Ko uzdevuma 2. jautājuma atbildē meklēja vērtētājs? Skolēns ieguva 1 punktu, ja uzrakstīja kādu no dotajiem ieteikumiem vai citu, līdzvērtīgu.</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76</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19896968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Savukārt uz uzdevuma 3. jautājumu skolēnu sniegtās atbildes tika vērtētas pa līmeņiem.</a:t>
            </a:r>
          </a:p>
          <a:p>
            <a:r>
              <a:rPr lang="lv-LV" altLang="lv-LV" dirty="0"/>
              <a:t>Skolēns ieguva 2 punktus, ja spiediena vietā ieteica mērīšanai citu atkarīgo lielumu un tam atbilstošu iekārtu.</a:t>
            </a:r>
          </a:p>
          <a:p>
            <a:r>
              <a:rPr lang="lv-LV" altLang="lv-LV" dirty="0"/>
              <a:t>Tipiskākā kļūda šajā uzdevumā – skolēni iesaka mainīt neatkarīgo lielumu, nevis atkarīgo.</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77</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2256984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Abiem šiem skolēniem atbildes ir tuvu ideālam, bet ir atsevišķas nepilnības. 1. skolēns piedāvā eksperimenta uzlabojumu, kas nepadara datus ticamākus.</a:t>
            </a:r>
          </a:p>
          <a:p>
            <a:r>
              <a:rPr lang="lv-LV" dirty="0"/>
              <a:t>Savukārt 2. skolēns nav norādījis, kā konkrēti mainīsies spiediens mēģenē.</a:t>
            </a:r>
          </a:p>
        </p:txBody>
      </p:sp>
      <p:sp>
        <p:nvSpPr>
          <p:cNvPr id="4" name="Slide Number Placeholder 3"/>
          <p:cNvSpPr>
            <a:spLocks noGrp="1"/>
          </p:cNvSpPr>
          <p:nvPr>
            <p:ph type="sldNum" sz="quarter" idx="10"/>
          </p:nvPr>
        </p:nvSpPr>
        <p:spPr/>
        <p:txBody>
          <a:bodyPr/>
          <a:lstStyle/>
          <a:p>
            <a:fld id="{BB09DD48-7652-4AE8-872D-2F29BDAE6D27}" type="slidenum">
              <a:rPr lang="lv-LV" smtClean="0"/>
              <a:t>78</a:t>
            </a:fld>
            <a:endParaRPr lang="lv-LV"/>
          </a:p>
        </p:txBody>
      </p:sp>
    </p:spTree>
    <p:extLst>
      <p:ext uri="{BB962C8B-B14F-4D97-AF65-F5344CB8AC3E}">
        <p14:creationId xmlns:p14="http://schemas.microsoft.com/office/powerpoint/2010/main" val="29710067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Abiem šiem skolēniem atbildes ir tuvu ideālam, bet ir atsevišķas nepilnības. 1. skolēns piedāvā eksperimenta uzlabojumu, kas nepadara datus ticamākus.</a:t>
            </a:r>
          </a:p>
          <a:p>
            <a:r>
              <a:rPr lang="lv-LV" dirty="0"/>
              <a:t>Savukārt 2. skolēns nav norādījis, kā konkrēti mainīsies spiediens mēģenē.</a:t>
            </a:r>
          </a:p>
        </p:txBody>
      </p:sp>
      <p:sp>
        <p:nvSpPr>
          <p:cNvPr id="4" name="Slide Number Placeholder 3"/>
          <p:cNvSpPr>
            <a:spLocks noGrp="1"/>
          </p:cNvSpPr>
          <p:nvPr>
            <p:ph type="sldNum" sz="quarter" idx="10"/>
          </p:nvPr>
        </p:nvSpPr>
        <p:spPr/>
        <p:txBody>
          <a:bodyPr/>
          <a:lstStyle/>
          <a:p>
            <a:fld id="{BB09DD48-7652-4AE8-872D-2F29BDAE6D27}" type="slidenum">
              <a:rPr lang="lv-LV" smtClean="0"/>
              <a:t>79</a:t>
            </a:fld>
            <a:endParaRPr lang="lv-LV"/>
          </a:p>
        </p:txBody>
      </p:sp>
    </p:spTree>
    <p:extLst>
      <p:ext uri="{BB962C8B-B14F-4D97-AF65-F5344CB8AC3E}">
        <p14:creationId xmlns:p14="http://schemas.microsoft.com/office/powerpoint/2010/main" val="120157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Paskatīsimies dažus piemērus!</a:t>
            </a:r>
          </a:p>
          <a:p>
            <a:pPr algn="just">
              <a:lnSpc>
                <a:spcPct val="150000"/>
              </a:lnSpc>
            </a:pPr>
            <a:r>
              <a:rPr lang="lv-LV" altLang="lv-LV" dirty="0">
                <a:latin typeface="Verdana" panose="020B0604030504040204" pitchFamily="34" charset="0"/>
              </a:rPr>
              <a:t>Viena no standarta prasībām ir ….</a:t>
            </a:r>
          </a:p>
          <a:p>
            <a:pPr algn="just">
              <a:lnSpc>
                <a:spcPct val="150000"/>
              </a:lnSpc>
            </a:pPr>
            <a:r>
              <a:rPr lang="lv-LV" altLang="lv-LV" dirty="0">
                <a:latin typeface="Verdana" panose="020B0604030504040204" pitchFamily="34" charset="0"/>
              </a:rPr>
              <a:t>Uz šo standarta prasību ir sagatavoti vairāki indikatori no dažādiem tematiem, piemēram, …</a:t>
            </a:r>
          </a:p>
          <a:p>
            <a:pPr algn="just">
              <a:lnSpc>
                <a:spcPct val="150000"/>
              </a:lnSpc>
            </a:pPr>
            <a:endParaRPr lang="lv-LV" altLang="lv-LV" dirty="0">
              <a:latin typeface="Verdana" panose="020B0604030504040204" pitchFamily="34" charset="0"/>
            </a:endParaRP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8</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24072362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Abiem šiem skolēniem atbildes ir tuvu ideālam, bet ir atsevišķas nepilnības. 1. skolēns piedāvā eksperimenta uzlabojumu, kas nepadara datus ticamākus.</a:t>
            </a:r>
          </a:p>
          <a:p>
            <a:r>
              <a:rPr lang="lv-LV" dirty="0"/>
              <a:t>Savukārt 2. skolēns nav norādījis, kā konkrēti mainīsies spiediens mēģenē.</a:t>
            </a:r>
          </a:p>
        </p:txBody>
      </p:sp>
      <p:sp>
        <p:nvSpPr>
          <p:cNvPr id="4" name="Slide Number Placeholder 3"/>
          <p:cNvSpPr>
            <a:spLocks noGrp="1"/>
          </p:cNvSpPr>
          <p:nvPr>
            <p:ph type="sldNum" sz="quarter" idx="10"/>
          </p:nvPr>
        </p:nvSpPr>
        <p:spPr/>
        <p:txBody>
          <a:bodyPr/>
          <a:lstStyle/>
          <a:p>
            <a:fld id="{BB09DD48-7652-4AE8-872D-2F29BDAE6D27}" type="slidenum">
              <a:rPr lang="lv-LV" smtClean="0"/>
              <a:t>80</a:t>
            </a:fld>
            <a:endParaRPr lang="lv-LV"/>
          </a:p>
        </p:txBody>
      </p:sp>
    </p:spTree>
    <p:extLst>
      <p:ext uri="{BB962C8B-B14F-4D97-AF65-F5344CB8AC3E}">
        <p14:creationId xmlns:p14="http://schemas.microsoft.com/office/powerpoint/2010/main" val="3724320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dirty="0"/>
              <a:t>Kāds ir kopsavilkums pēc šī uzdevuma analīzes?</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dirty="0"/>
              <a:t>Tāpat kā eksāmena 2. daļā arī 3. daļā tiek iekļauti uzdevumi par pētniecību. </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dirty="0"/>
              <a:t>3.daļas  uzdevumos visbiežāk konteksts nav saistīts ar mācību procesā veiktiem laboratorijas darbiem, un situācijas ir jaunas. </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dirty="0"/>
              <a:t>Taču, kā rāda pieredze, šo uzdevumu risināšanā ļoti liela nozīme ir pētnieciskajām prasmēm un pieredzei, kas apgūta, veicot laboratorijas darbus mācību procesā.</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Laboratorijas darbi jeb pētnieciskie darbi nav izklaide vai lieka laika tērēšana. Tas ir ieguldījums dziļākā dabaszinātņu izpratnē, gatavojot skolēnus eksāmeniem.</a:t>
            </a:r>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F09F20F-6EA8-4ED9-934B-1F690AF1CF0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81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 name="Footer Placeholder 5">
            <a:extLst>
              <a:ext uri="{FF2B5EF4-FFF2-40B4-BE49-F238E27FC236}">
                <a16:creationId xmlns:a16="http://schemas.microsoft.com/office/drawing/2014/main" id="{FDC3C1F2-051E-441E-A81C-AA3081EDD668}"/>
              </a:ext>
            </a:extLst>
          </p:cNvPr>
          <p:cNvSpPr>
            <a:spLocks noGrp="1"/>
          </p:cNvSpPr>
          <p:nvPr>
            <p:ph type="ftr" sz="quarter" idx="11"/>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42875097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Visbeidzot kā piemēru uzdevumam, kurā nepieciešams demonstrēt jau iepriekš pieminēto prasmi atlasīt nepieciešamo informāciju, analizēt, saintegrēt, lai rastu atbildi kontekstā ar mūsdienu bioloģijas sasniegumiem, apskatīsim 3. daļas 3. uzdevumu.</a:t>
            </a:r>
          </a:p>
          <a:p>
            <a:r>
              <a:rPr lang="lv-LV" dirty="0"/>
              <a:t>Izmantojot iepriekš ieteikto metodi uzdevumu risināšanai, meklēsim atbildes uz jautājumu tekstā un diagrammā..</a:t>
            </a:r>
          </a:p>
          <a:p>
            <a:r>
              <a:rPr lang="lv-LV" dirty="0"/>
              <a:t>Šajā gadījumā tekstā ir iedots tikai iekārtas darbības mērķi, parādot domāšanas virzienu. Visa informācija ir ietverta attēlā, tikai jāprot to saskatīt un interpretēt, sasaistot ar penicilīna vajadzībām. </a:t>
            </a:r>
          </a:p>
        </p:txBody>
      </p:sp>
      <p:sp>
        <p:nvSpPr>
          <p:cNvPr id="4" name="Slide Number Placeholder 3"/>
          <p:cNvSpPr>
            <a:spLocks noGrp="1"/>
          </p:cNvSpPr>
          <p:nvPr>
            <p:ph type="sldNum" sz="quarter" idx="10"/>
          </p:nvPr>
        </p:nvSpPr>
        <p:spPr/>
        <p:txBody>
          <a:bodyPr/>
          <a:lstStyle/>
          <a:p>
            <a:fld id="{BB09DD48-7652-4AE8-872D-2F29BDAE6D27}" type="slidenum">
              <a:rPr lang="lv-LV" smtClean="0"/>
              <a:t>82</a:t>
            </a:fld>
            <a:endParaRPr lang="lv-LV"/>
          </a:p>
        </p:txBody>
      </p:sp>
    </p:spTree>
    <p:extLst>
      <p:ext uri="{BB962C8B-B14F-4D97-AF65-F5344CB8AC3E}">
        <p14:creationId xmlns:p14="http://schemas.microsoft.com/office/powerpoint/2010/main" val="7713940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Skolēnu sniegtie skaidrojumi tika vērtēti pa līmeņiem.</a:t>
            </a:r>
          </a:p>
          <a:p>
            <a:r>
              <a:rPr lang="lv-LV" altLang="lv-LV" dirty="0"/>
              <a:t>Ko uzdevuma atbildē meklēja vērtētājs? Pilnīga atbilde bija tad, ja tajā tika minēti iekārtas elementi, sasaistot tos ar konkrētiem apstākļiem.</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83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1054099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Šajā gadījumā paskatīsimies tikai viena skolēna atbildi un tās vērtējumu.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Skolēns precīzi izpilda to, kas no viņa tiek sagaidīts – </a:t>
            </a:r>
            <a:r>
              <a:rPr lang="lv-LV" dirty="0">
                <a:latin typeface="Verdana" panose="020B0604030504040204" pitchFamily="34" charset="0"/>
                <a:ea typeface="Verdana" panose="020B0604030504040204" pitchFamily="34" charset="0"/>
              </a:rPr>
              <a:t>prot saskatīt un atlasīt nepieciešamo informāciju nezināmā situācijā. Ir izpratne par organismu dzīvības procesiem.</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84</a:t>
            </a:fld>
            <a:endParaRPr lang="lv-LV"/>
          </a:p>
        </p:txBody>
      </p:sp>
    </p:spTree>
    <p:extLst>
      <p:ext uri="{BB962C8B-B14F-4D97-AF65-F5344CB8AC3E}">
        <p14:creationId xmlns:p14="http://schemas.microsoft.com/office/powerpoint/2010/main" val="29210240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Arī uzdevuma 2. daļā skolēniem bija jālieto kompleksās prasmes - saskatīt un atlasīt nepieciešamo informāciju nezināmā situācijā, interpretēt to, veicot secinājumus.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Tipiskākā nepilnība atbildēs uz šo jautājumu bija neizpratne par to, ka pelējuma sēne izdala antibiotiku, un abu grafikā attēloto lielumu savstarpējā saistība.</a:t>
            </a:r>
          </a:p>
        </p:txBody>
      </p:sp>
      <p:sp>
        <p:nvSpPr>
          <p:cNvPr id="4" name="Slide Number Placeholder 3"/>
          <p:cNvSpPr>
            <a:spLocks noGrp="1"/>
          </p:cNvSpPr>
          <p:nvPr>
            <p:ph type="sldNum" sz="quarter" idx="10"/>
          </p:nvPr>
        </p:nvSpPr>
        <p:spPr/>
        <p:txBody>
          <a:bodyPr/>
          <a:lstStyle/>
          <a:p>
            <a:fld id="{BB09DD48-7652-4AE8-872D-2F29BDAE6D27}" type="slidenum">
              <a:rPr lang="lv-LV" smtClean="0"/>
              <a:t>85</a:t>
            </a:fld>
            <a:endParaRPr lang="lv-LV"/>
          </a:p>
        </p:txBody>
      </p:sp>
    </p:spTree>
    <p:extLst>
      <p:ext uri="{BB962C8B-B14F-4D97-AF65-F5344CB8AC3E}">
        <p14:creationId xmlns:p14="http://schemas.microsoft.com/office/powerpoint/2010/main" val="9291883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8A215688-95C4-4B7F-A201-B8DD868DF89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8EFC75AC-75BC-43F7-A6A8-E180943C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Skolēnu uzrakstītie secinājumi tika vērtēti pa līmeņiem.</a:t>
            </a:r>
          </a:p>
          <a:p>
            <a:r>
              <a:rPr lang="lv-LV" altLang="lv-LV" dirty="0"/>
              <a:t>Ko uzdevuma atbildē meklēja vērtētājs? Pilnīga atbilde bija tad, ja skolēns spēja izskaidrot pelējuma sēnes un antibiotikas masas izmaiņu tendences, sasaistot tās savā starpā (kas ko izraisa) un ar barības vielu pievienošanas ietekmi.</a:t>
            </a:r>
          </a:p>
        </p:txBody>
      </p:sp>
      <p:sp>
        <p:nvSpPr>
          <p:cNvPr id="59396" name="Slaida numura vietturis 3">
            <a:extLst>
              <a:ext uri="{FF2B5EF4-FFF2-40B4-BE49-F238E27FC236}">
                <a16:creationId xmlns:a16="http://schemas.microsoft.com/office/drawing/2014/main" id="{1DA88532-C105-4442-A81B-4120B6A2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4D5AA15-B898-433D-881B-1D46620D096E}"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86</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Footer Placeholder 2">
            <a:extLst>
              <a:ext uri="{FF2B5EF4-FFF2-40B4-BE49-F238E27FC236}">
                <a16:creationId xmlns:a16="http://schemas.microsoft.com/office/drawing/2014/main" id="{BC0FA399-A4D3-478C-9AA6-0AEB789791A7}"/>
              </a:ext>
            </a:extLst>
          </p:cNvPr>
          <p:cNvSpPr>
            <a:spLocks noGrp="1"/>
          </p:cNvSpPr>
          <p:nvPr>
            <p:ph type="ftr" sz="quarter" idx="10"/>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11213943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Šajā gadījumā paskatīsimies tikai viena skolēna atbildi un tās vērtējumu.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Skolēns precīzi izpilda to, kas no viņa tiek sagaidīts – </a:t>
            </a:r>
            <a:r>
              <a:rPr lang="lv-LV" dirty="0">
                <a:latin typeface="Verdana" panose="020B0604030504040204" pitchFamily="34" charset="0"/>
                <a:ea typeface="Verdana" panose="020B0604030504040204" pitchFamily="34" charset="0"/>
              </a:rPr>
              <a:t>prot saskatīt un atlasīt nepieciešamo informāciju nezināmā situācijā. Ir izpratne par organismu dzīvības procesiem.</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87</a:t>
            </a:fld>
            <a:endParaRPr lang="lv-LV"/>
          </a:p>
        </p:txBody>
      </p:sp>
    </p:spTree>
    <p:extLst>
      <p:ext uri="{BB962C8B-B14F-4D97-AF65-F5344CB8AC3E}">
        <p14:creationId xmlns:p14="http://schemas.microsoft.com/office/powerpoint/2010/main" val="29622900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dirty="0"/>
              <a:t>Tikko analizētais uzdevums ir tipisks eksāmena 3.daļai un augstākajam izziņas līmenim, jo tajā nepieciešams demonstrēt prasmi atlasīt nepieciešamo informāciju, analizēt, saintegrēt, pievienot savu izpratni par dzīvības procesiem, lai rastu atbildi.</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altLang="lv-LV"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F09F20F-6EA8-4ED9-934B-1F690AF1CF0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88</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 name="Footer Placeholder 5">
            <a:extLst>
              <a:ext uri="{FF2B5EF4-FFF2-40B4-BE49-F238E27FC236}">
                <a16:creationId xmlns:a16="http://schemas.microsoft.com/office/drawing/2014/main" id="{B9EA494A-2C25-4DCC-A9C7-76538E43FBA4}"/>
              </a:ext>
            </a:extLst>
          </p:cNvPr>
          <p:cNvSpPr>
            <a:spLocks noGrp="1"/>
          </p:cNvSpPr>
          <p:nvPr>
            <p:ph type="ftr" sz="quarter" idx="11"/>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20943245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Ja sasummējam visu iepriekš runāto, tad varam teikt, ka kvalitatīva snieguma veiksme atslēga ir:</a:t>
            </a:r>
          </a:p>
          <a:p>
            <a:r>
              <a:rPr lang="lv-LV" dirty="0"/>
              <a:t>pamatzināšanas, kas nodrošina izpratni;</a:t>
            </a:r>
          </a:p>
          <a:p>
            <a:r>
              <a:rPr lang="lv-LV" dirty="0"/>
              <a:t>pētnieciskās darbības pieredze, kas apgūta mācību procesā;</a:t>
            </a:r>
          </a:p>
          <a:p>
            <a:r>
              <a:rPr lang="lv-LV" dirty="0"/>
              <a:t>vispārējās prasmes (analizēt, saskatīt, interpretēt);</a:t>
            </a:r>
          </a:p>
          <a:p>
            <a:r>
              <a:rPr lang="lv-LV" dirty="0"/>
              <a:t>prasme «lasīt» uzdevumus;</a:t>
            </a:r>
          </a:p>
          <a:p>
            <a:r>
              <a:rPr lang="lv-LV" dirty="0"/>
              <a:t>pieredze, kas apgūta trenējoties ar eksāmena uzdevumiem.</a:t>
            </a:r>
          </a:p>
          <a:p>
            <a:r>
              <a:rPr lang="lv-LV" dirty="0"/>
              <a:t>Lai to paveiktu, skolotājam ir jārada iespējas, bet skolēnam jāizmanto tās.</a:t>
            </a:r>
          </a:p>
          <a:p>
            <a:endParaRPr lang="lv-LV" dirty="0"/>
          </a:p>
          <a:p>
            <a:endParaRPr lang="lv-LV"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F09F20F-6EA8-4ED9-934B-1F690AF1CF0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89</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 name="Footer Placeholder 5">
            <a:extLst>
              <a:ext uri="{FF2B5EF4-FFF2-40B4-BE49-F238E27FC236}">
                <a16:creationId xmlns:a16="http://schemas.microsoft.com/office/drawing/2014/main" id="{36D1D88C-20EC-4B1B-9779-E0B3621A97E2}"/>
              </a:ext>
            </a:extLst>
          </p:cNvPr>
          <p:cNvSpPr>
            <a:spLocks noGrp="1"/>
          </p:cNvSpPr>
          <p:nvPr>
            <p:ph type="ftr" sz="quarter" idx="11"/>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prstClr val="black"/>
                </a:solidFill>
                <a:effectLst/>
                <a:uLnTx/>
                <a:uFillTx/>
                <a:latin typeface="Calibri"/>
                <a:ea typeface="+mn-ea"/>
                <a:cs typeface="+mn-cs"/>
              </a:rPr>
              <a:t>Kā sagatavoties centralizētajam eksāmenam bioloģijā?</a:t>
            </a:r>
          </a:p>
        </p:txBody>
      </p:sp>
    </p:spTree>
    <p:extLst>
      <p:ext uri="{BB962C8B-B14F-4D97-AF65-F5344CB8AC3E}">
        <p14:creationId xmlns:p14="http://schemas.microsoft.com/office/powerpoint/2010/main" val="428599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8E1458-88F4-44D3-823B-0DCA91B05FE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BB8FE6B-A57A-4FBA-AE76-5458784EE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lv-LV" altLang="lv-LV" dirty="0">
                <a:latin typeface="Verdana" panose="020B0604030504040204" pitchFamily="34" charset="0"/>
              </a:rPr>
              <a:t>Lūk 1.daļas uzdevums, kurš pārbauda zināšanas atbilstoši šai standarta prasībai un  attiecīgajam indikatoram.</a:t>
            </a:r>
          </a:p>
          <a:p>
            <a:pPr algn="just">
              <a:lnSpc>
                <a:spcPct val="150000"/>
              </a:lnSpc>
            </a:pPr>
            <a:r>
              <a:rPr lang="lv-LV" altLang="lv-LV" dirty="0">
                <a:latin typeface="Verdana" panose="020B0604030504040204" pitchFamily="34" charset="0"/>
              </a:rPr>
              <a:t>Uzdevuma tekstā un attēlā «paslēptas» pazīmes, kas atbilst maizes raugam.</a:t>
            </a:r>
          </a:p>
          <a:p>
            <a:pPr algn="just">
              <a:lnSpc>
                <a:spcPct val="150000"/>
              </a:lnSpc>
            </a:pPr>
            <a:endParaRPr lang="lv-LV" altLang="lv-LV" dirty="0">
              <a:latin typeface="Verdana" panose="020B0604030504040204" pitchFamily="34" charset="0"/>
            </a:endParaRPr>
          </a:p>
        </p:txBody>
      </p:sp>
      <p:sp>
        <p:nvSpPr>
          <p:cNvPr id="23556" name="Slide Number Placeholder 3">
            <a:extLst>
              <a:ext uri="{FF2B5EF4-FFF2-40B4-BE49-F238E27FC236}">
                <a16:creationId xmlns:a16="http://schemas.microsoft.com/office/drawing/2014/main" id="{A0A41B71-A167-4E93-A25E-7B3BC9AA5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4D96-1981-43C5-8B72-235EFF10DEF1}" type="slidenum">
              <a:rPr lang="lv-LV" altLang="lv-LV" smtClean="0"/>
              <a:pPr/>
              <a:t>9</a:t>
            </a:fld>
            <a:endParaRPr lang="lv-LV" altLang="lv-LV"/>
          </a:p>
        </p:txBody>
      </p:sp>
      <p:sp>
        <p:nvSpPr>
          <p:cNvPr id="3" name="Footer Placeholder 2">
            <a:extLst>
              <a:ext uri="{FF2B5EF4-FFF2-40B4-BE49-F238E27FC236}">
                <a16:creationId xmlns:a16="http://schemas.microsoft.com/office/drawing/2014/main" id="{1910A0EF-CB3A-4B4A-AB9F-3109B9C49FE1}"/>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89140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ida attēla vietturis 1">
            <a:extLst>
              <a:ext uri="{FF2B5EF4-FFF2-40B4-BE49-F238E27FC236}">
                <a16:creationId xmlns:a16="http://schemas.microsoft.com/office/drawing/2014/main" id="{F89CB7B4-E1A2-4BD9-A45A-B402788E8DC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iezīmju vietturis 2">
            <a:extLst>
              <a:ext uri="{FF2B5EF4-FFF2-40B4-BE49-F238E27FC236}">
                <a16:creationId xmlns:a16="http://schemas.microsoft.com/office/drawing/2014/main" id="{187803F1-92AF-46F6-BD60-0548776FFB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Savā prezentācijā es galveno uzmanību vērsu uz to, kā izmantot iepriekšējo gadu eksāmenu uzdevumus, lai gatavotos eksāmenam. Šajā slaidā atradīsiet saiti uz vietni, kur tie atrodami, kā arī citiem resursiem, kas izmantojami, gatavojoties eksāmenam.</a:t>
            </a:r>
          </a:p>
          <a:p>
            <a:r>
              <a:rPr lang="lv-LV" altLang="lv-LV" dirty="0"/>
              <a:t>To skaitā:</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t>2020./2021.gada bioloģijas eksāmena programma, kura ir ļoti līdzīga plānotajai šī mācību gada eksāmenu programmai;</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t>bioloģijas obligātā mācību satura apguves prasību indikatori;</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t>bioloģijas centralizētā eksāmena rezultātu analīze un metodiskie ieteikumi sagatavošanās organizēšanai centralizētajam eksāmenam bioloģijā , t.i., 2020. gada vebinārs.</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p>
          <a:p>
            <a:endParaRPr lang="lv-LV" altLang="lv-LV" dirty="0"/>
          </a:p>
          <a:p>
            <a:endParaRPr lang="lv-LV" altLang="lv-LV" dirty="0"/>
          </a:p>
        </p:txBody>
      </p:sp>
      <p:sp>
        <p:nvSpPr>
          <p:cNvPr id="15364" name="Slaida numura vietturis 3">
            <a:extLst>
              <a:ext uri="{FF2B5EF4-FFF2-40B4-BE49-F238E27FC236}">
                <a16:creationId xmlns:a16="http://schemas.microsoft.com/office/drawing/2014/main" id="{ADB00A46-53DA-47DF-8A17-858F283F92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2117EF4-2C45-4C10-A04A-746386F0D6D8}" type="slidenum">
              <a:rPr lang="lv-LV" altLang="lv-LV" smtClean="0"/>
              <a:pPr>
                <a:spcBef>
                  <a:spcPct val="0"/>
                </a:spcBef>
              </a:pPr>
              <a:t>90</a:t>
            </a:fld>
            <a:endParaRPr lang="lv-LV" altLang="lv-LV"/>
          </a:p>
        </p:txBody>
      </p:sp>
      <p:sp>
        <p:nvSpPr>
          <p:cNvPr id="3" name="Footer Placeholder 2">
            <a:extLst>
              <a:ext uri="{FF2B5EF4-FFF2-40B4-BE49-F238E27FC236}">
                <a16:creationId xmlns:a16="http://schemas.microsoft.com/office/drawing/2014/main" id="{8EF52A42-DFBD-4988-9F28-3DBE56EA2442}"/>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35159928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ida attēla vietturis 1">
            <a:extLst>
              <a:ext uri="{FF2B5EF4-FFF2-40B4-BE49-F238E27FC236}">
                <a16:creationId xmlns:a16="http://schemas.microsoft.com/office/drawing/2014/main" id="{F89CB7B4-E1A2-4BD9-A45A-B402788E8DC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iezīmju vietturis 2">
            <a:extLst>
              <a:ext uri="{FF2B5EF4-FFF2-40B4-BE49-F238E27FC236}">
                <a16:creationId xmlns:a16="http://schemas.microsoft.com/office/drawing/2014/main" id="{187803F1-92AF-46F6-BD60-0548776FFB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Šajā slaidā esmu iekļāvusi resursus, kas palīdzēs apgūt un atkārtot vidusskolas bioloģijas obligātā satura pamatzināšanas un pamatprasmes.</a:t>
            </a:r>
          </a:p>
          <a:p>
            <a:r>
              <a:rPr lang="lv-LV" altLang="lv-LV" dirty="0"/>
              <a:t>To skaitā ir projekta dabaszinātnes un matemātika izstrādātie mācību materiāli, kā arī mācību literatūra.</a:t>
            </a:r>
          </a:p>
          <a:p>
            <a:endParaRPr lang="lv-LV" altLang="lv-LV" dirty="0"/>
          </a:p>
          <a:p>
            <a:endParaRPr lang="lv-LV" altLang="lv-LV" dirty="0"/>
          </a:p>
        </p:txBody>
      </p:sp>
      <p:sp>
        <p:nvSpPr>
          <p:cNvPr id="15364" name="Slaida numura vietturis 3">
            <a:extLst>
              <a:ext uri="{FF2B5EF4-FFF2-40B4-BE49-F238E27FC236}">
                <a16:creationId xmlns:a16="http://schemas.microsoft.com/office/drawing/2014/main" id="{ADB00A46-53DA-47DF-8A17-858F283F92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2117EF4-2C45-4C10-A04A-746386F0D6D8}" type="slidenum">
              <a:rPr lang="lv-LV" altLang="lv-LV" smtClean="0"/>
              <a:pPr>
                <a:spcBef>
                  <a:spcPct val="0"/>
                </a:spcBef>
              </a:pPr>
              <a:t>91</a:t>
            </a:fld>
            <a:endParaRPr lang="lv-LV" altLang="lv-LV"/>
          </a:p>
        </p:txBody>
      </p:sp>
      <p:sp>
        <p:nvSpPr>
          <p:cNvPr id="3" name="Footer Placeholder 2">
            <a:extLst>
              <a:ext uri="{FF2B5EF4-FFF2-40B4-BE49-F238E27FC236}">
                <a16:creationId xmlns:a16="http://schemas.microsoft.com/office/drawing/2014/main" id="{8EF52A42-DFBD-4988-9F28-3DBE56EA2442}"/>
              </a:ext>
            </a:extLst>
          </p:cNvPr>
          <p:cNvSpPr>
            <a:spLocks noGrp="1"/>
          </p:cNvSpPr>
          <p:nvPr>
            <p:ph type="ftr" sz="quarter" idx="10"/>
          </p:nvPr>
        </p:nvSpPr>
        <p:spPr/>
        <p:txBody>
          <a:bodyPr/>
          <a:lstStyle/>
          <a:p>
            <a:pPr>
              <a:defRPr/>
            </a:pPr>
            <a:r>
              <a:rPr lang="lv-LV"/>
              <a:t>Kā sagatavoties centralizētajam eksāmenam bioloģijā?</a:t>
            </a:r>
          </a:p>
        </p:txBody>
      </p:sp>
    </p:spTree>
    <p:extLst>
      <p:ext uri="{BB962C8B-B14F-4D97-AF65-F5344CB8AC3E}">
        <p14:creationId xmlns:p14="http://schemas.microsoft.com/office/powerpoint/2010/main" val="10581545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Es jums saku «Paldies» par uzmanību un atgādinu, ka enerģijas nezūdamības likums darbojas arī bioloģijā!</a:t>
            </a:r>
          </a:p>
          <a:p>
            <a:endParaRPr lang="lv-LV" dirty="0"/>
          </a:p>
        </p:txBody>
      </p:sp>
      <p:sp>
        <p:nvSpPr>
          <p:cNvPr id="4" name="Slide Number Placeholder 3"/>
          <p:cNvSpPr>
            <a:spLocks noGrp="1"/>
          </p:cNvSpPr>
          <p:nvPr>
            <p:ph type="sldNum" sz="quarter" idx="10"/>
          </p:nvPr>
        </p:nvSpPr>
        <p:spPr/>
        <p:txBody>
          <a:bodyPr/>
          <a:lstStyle/>
          <a:p>
            <a:fld id="{BB09DD48-7652-4AE8-872D-2F29BDAE6D27}" type="slidenum">
              <a:rPr lang="lv-LV" smtClean="0"/>
              <a:t>92</a:t>
            </a:fld>
            <a:endParaRPr lang="lv-LV"/>
          </a:p>
        </p:txBody>
      </p:sp>
    </p:spTree>
    <p:extLst>
      <p:ext uri="{BB962C8B-B14F-4D97-AF65-F5344CB8AC3E}">
        <p14:creationId xmlns:p14="http://schemas.microsoft.com/office/powerpoint/2010/main" val="4061645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E2A5F47-92AC-45B6-96E9-07AC91BF3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C7D3F-CC07-41F2-AD11-BCAD7FF654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B0A2F42-8668-4048-B39D-33487270B25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01314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E2A5F47-92AC-45B6-96E9-07AC91BF3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C7D3F-CC07-41F2-AD11-BCAD7FF654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B0A2F42-8668-4048-B39D-33487270B25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3334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F5D3CA3-B99C-4BE3-A595-3ABCB440A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E0681921-48FB-4537-A4A4-B8651C2D88F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D270D99-7830-4594-92C7-3F25DEBE663D}" type="slidenum">
              <a:rPr lang="en-US" altLang="lv-LV"/>
              <a:pPr>
                <a:defRPr/>
              </a:pPr>
              <a:t>‹#›</a:t>
            </a:fld>
            <a:endParaRPr lang="en-US" altLang="lv-LV"/>
          </a:p>
        </p:txBody>
      </p:sp>
    </p:spTree>
    <p:extLst>
      <p:ext uri="{BB962C8B-B14F-4D97-AF65-F5344CB8AC3E}">
        <p14:creationId xmlns:p14="http://schemas.microsoft.com/office/powerpoint/2010/main" val="1264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62406BB5-A9C9-42BB-90EE-F414E9E683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96F27F1-2EC6-4581-B34B-B090C67132BC}"/>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60785DC-2CF8-44CC-94BC-4DA88C561E4E}" type="slidenum">
              <a:rPr lang="en-US" altLang="lv-LV"/>
              <a:pPr>
                <a:defRPr/>
              </a:pPr>
              <a:t>‹#›</a:t>
            </a:fld>
            <a:endParaRPr lang="en-US" altLang="lv-LV"/>
          </a:p>
        </p:txBody>
      </p:sp>
    </p:spTree>
    <p:extLst>
      <p:ext uri="{BB962C8B-B14F-4D97-AF65-F5344CB8AC3E}">
        <p14:creationId xmlns:p14="http://schemas.microsoft.com/office/powerpoint/2010/main" val="120375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B08460-00DE-4338-99C1-73F221E6C2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38A8F80-8022-46FC-B87F-429FDDB0D59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1D908822-2644-4E8D-9659-21EA27018B92}" type="slidenum">
              <a:rPr lang="en-US" altLang="lv-LV"/>
              <a:pPr>
                <a:defRPr/>
              </a:pPr>
              <a:t>‹#›</a:t>
            </a:fld>
            <a:endParaRPr lang="en-US" altLang="lv-LV"/>
          </a:p>
        </p:txBody>
      </p:sp>
    </p:spTree>
    <p:extLst>
      <p:ext uri="{BB962C8B-B14F-4D97-AF65-F5344CB8AC3E}">
        <p14:creationId xmlns:p14="http://schemas.microsoft.com/office/powerpoint/2010/main" val="101254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F7ACC97C-8CB7-4C76-8360-FD272D3EA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74865743-E5F1-4644-8D2E-4F5C6F4FAA7D}"/>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F41E646A-D18A-4CBE-B810-BD5D9DACC060}" type="slidenum">
              <a:rPr lang="en-US" altLang="lv-LV"/>
              <a:pPr>
                <a:defRPr/>
              </a:pPr>
              <a:t>‹#›</a:t>
            </a:fld>
            <a:endParaRPr lang="en-US" altLang="lv-LV"/>
          </a:p>
        </p:txBody>
      </p:sp>
    </p:spTree>
    <p:extLst>
      <p:ext uri="{BB962C8B-B14F-4D97-AF65-F5344CB8AC3E}">
        <p14:creationId xmlns:p14="http://schemas.microsoft.com/office/powerpoint/2010/main" val="424256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2AB1A0D-F339-4B18-8A02-FB33C7B3D1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09F9699-FB40-4701-98B1-C70708BDAEBE}"/>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A9D0F62B-9995-446E-8AAB-217218147811}" type="slidenum">
              <a:rPr lang="en-US" altLang="lv-LV"/>
              <a:pPr>
                <a:defRPr/>
              </a:pPr>
              <a:t>‹#›</a:t>
            </a:fld>
            <a:endParaRPr lang="en-US" altLang="lv-LV"/>
          </a:p>
        </p:txBody>
      </p:sp>
    </p:spTree>
    <p:extLst>
      <p:ext uri="{BB962C8B-B14F-4D97-AF65-F5344CB8AC3E}">
        <p14:creationId xmlns:p14="http://schemas.microsoft.com/office/powerpoint/2010/main" val="362961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9D9CC28-C094-41F0-A18B-E76C53DA07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62861FE-4C9D-4BD9-9FCD-F03296C0D4C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78ECC35A-83EB-4FF2-8928-A6AB15D021DC}" type="slidenum">
              <a:rPr lang="en-US" altLang="lv-LV"/>
              <a:pPr>
                <a:defRPr/>
              </a:pPr>
              <a:t>‹#›</a:t>
            </a:fld>
            <a:endParaRPr lang="en-US" altLang="lv-LV"/>
          </a:p>
        </p:txBody>
      </p:sp>
    </p:spTree>
    <p:extLst>
      <p:ext uri="{BB962C8B-B14F-4D97-AF65-F5344CB8AC3E}">
        <p14:creationId xmlns:p14="http://schemas.microsoft.com/office/powerpoint/2010/main" val="1220572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8676BC-FC51-4501-8E12-D70597BF5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4C0CDE94-0FA6-4AFE-A4AF-0C29D13EB7E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9B2B705-FEAA-4A77-93B7-689DF33BC272}" type="slidenum">
              <a:rPr lang="en-US" altLang="lv-LV"/>
              <a:pPr>
                <a:defRPr/>
              </a:pPr>
              <a:t>‹#›</a:t>
            </a:fld>
            <a:endParaRPr lang="en-US" altLang="lv-LV"/>
          </a:p>
        </p:txBody>
      </p:sp>
    </p:spTree>
    <p:extLst>
      <p:ext uri="{BB962C8B-B14F-4D97-AF65-F5344CB8AC3E}">
        <p14:creationId xmlns:p14="http://schemas.microsoft.com/office/powerpoint/2010/main" val="330945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6F9BED3-0D14-4BAD-8C26-E717D61408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145579FF-1896-4A60-A2D1-6F11C1ABAC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93488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9C957-F470-4372-98A1-C2CF5FCC357C}" type="datetimeFigureOut">
              <a:rPr lang="lv-LV" smtClean="0"/>
              <a:t>08.11.2021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312708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F5D3CA3-B99C-4BE3-A595-3ABCB440A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E0681921-48FB-4537-A4A4-B8651C2D88F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D270D99-7830-4594-92C7-3F25DEBE663D}" type="slidenum">
              <a:rPr lang="en-US" altLang="lv-LV"/>
              <a:pPr>
                <a:defRPr/>
              </a:pPr>
              <a:t>‹#›</a:t>
            </a:fld>
            <a:endParaRPr lang="en-US" altLang="lv-LV"/>
          </a:p>
        </p:txBody>
      </p:sp>
    </p:spTree>
    <p:extLst>
      <p:ext uri="{BB962C8B-B14F-4D97-AF65-F5344CB8AC3E}">
        <p14:creationId xmlns:p14="http://schemas.microsoft.com/office/powerpoint/2010/main" val="1803164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9C957-F470-4372-98A1-C2CF5FCC357C}" type="datetimeFigureOut">
              <a:rPr lang="lv-LV" smtClean="0"/>
              <a:t>08.11.2021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2200168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F9C957-F470-4372-98A1-C2CF5FCC357C}" type="datetimeFigureOut">
              <a:rPr lang="lv-LV" smtClean="0"/>
              <a:t>08.11.2021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29017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9C957-F470-4372-98A1-C2CF5FCC357C}" type="datetimeFigureOut">
              <a:rPr lang="lv-LV" smtClean="0"/>
              <a:t>08.11.2021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246295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9C957-F470-4372-98A1-C2CF5FCC357C}" type="datetimeFigureOut">
              <a:rPr lang="lv-LV" smtClean="0"/>
              <a:t>08.11.2021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4266166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9C957-F470-4372-98A1-C2CF5FCC357C}" type="datetimeFigureOut">
              <a:rPr lang="lv-LV" smtClean="0"/>
              <a:t>08.11.2021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280957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9C957-F470-4372-98A1-C2CF5FCC357C}" type="datetimeFigureOut">
              <a:rPr lang="lv-LV" smtClean="0"/>
              <a:t>08.11.2021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2452412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F9C957-F470-4372-98A1-C2CF5FCC357C}" type="datetimeFigureOut">
              <a:rPr lang="lv-LV" smtClean="0"/>
              <a:t>08.11.2021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2810213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F9C957-F470-4372-98A1-C2CF5FCC357C}" type="datetimeFigureOut">
              <a:rPr lang="lv-LV" smtClean="0"/>
              <a:t>08.11.2021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1765594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9C957-F470-4372-98A1-C2CF5FCC357C}" type="datetimeFigureOut">
              <a:rPr lang="lv-LV" smtClean="0"/>
              <a:t>08.11.2021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1990251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9C957-F470-4372-98A1-C2CF5FCC357C}" type="datetimeFigureOut">
              <a:rPr lang="lv-LV" smtClean="0"/>
              <a:t>08.11.2021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CF82EC2-0B6B-48E9-A5DF-547C870CAAE5}" type="slidenum">
              <a:rPr lang="lv-LV" smtClean="0"/>
              <a:t>‹#›</a:t>
            </a:fld>
            <a:endParaRPr lang="lv-LV"/>
          </a:p>
        </p:txBody>
      </p:sp>
    </p:spTree>
    <p:extLst>
      <p:ext uri="{BB962C8B-B14F-4D97-AF65-F5344CB8AC3E}">
        <p14:creationId xmlns:p14="http://schemas.microsoft.com/office/powerpoint/2010/main" val="37262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62406BB5-A9C9-42BB-90EE-F414E9E683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96F27F1-2EC6-4581-B34B-B090C67132BC}"/>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60785DC-2CF8-44CC-94BC-4DA88C561E4E}" type="slidenum">
              <a:rPr lang="en-US" altLang="lv-LV"/>
              <a:pPr>
                <a:defRPr/>
              </a:pPr>
              <a:t>‹#›</a:t>
            </a:fld>
            <a:endParaRPr lang="en-US" altLang="lv-LV"/>
          </a:p>
        </p:txBody>
      </p:sp>
    </p:spTree>
    <p:extLst>
      <p:ext uri="{BB962C8B-B14F-4D97-AF65-F5344CB8AC3E}">
        <p14:creationId xmlns:p14="http://schemas.microsoft.com/office/powerpoint/2010/main" val="250640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E2A5F47-92AC-45B6-96E9-07AC91BF3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C7D3F-CC07-41F2-AD11-BCAD7FF654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B0A2F42-8668-4048-B39D-33487270B25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11291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9D9CC28-C094-41F0-A18B-E76C53DA07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62861FE-4C9D-4BD9-9FCD-F03296C0D4C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78ECC35A-83EB-4FF2-8928-A6AB15D021DC}" type="slidenum">
              <a:rPr lang="en-US" altLang="lv-LV"/>
              <a:pPr>
                <a:defRPr/>
              </a:pPr>
              <a:t>‹#›</a:t>
            </a:fld>
            <a:endParaRPr lang="en-US" altLang="lv-LV"/>
          </a:p>
        </p:txBody>
      </p:sp>
    </p:spTree>
    <p:extLst>
      <p:ext uri="{BB962C8B-B14F-4D97-AF65-F5344CB8AC3E}">
        <p14:creationId xmlns:p14="http://schemas.microsoft.com/office/powerpoint/2010/main" val="622843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F5D3CA3-B99C-4BE3-A595-3ABCB440A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E0681921-48FB-4537-A4A4-B8651C2D88F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D270D99-7830-4594-92C7-3F25DEBE663D}" type="slidenum">
              <a:rPr lang="en-US" altLang="lv-LV"/>
              <a:pPr>
                <a:defRPr/>
              </a:pPr>
              <a:t>‹#›</a:t>
            </a:fld>
            <a:endParaRPr lang="en-US" altLang="lv-LV"/>
          </a:p>
        </p:txBody>
      </p:sp>
    </p:spTree>
    <p:extLst>
      <p:ext uri="{BB962C8B-B14F-4D97-AF65-F5344CB8AC3E}">
        <p14:creationId xmlns:p14="http://schemas.microsoft.com/office/powerpoint/2010/main" val="2557527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F7ACC97C-8CB7-4C76-8360-FD272D3EA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74865743-E5F1-4644-8D2E-4F5C6F4FAA7D}"/>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F41E646A-D18A-4CBE-B810-BD5D9DACC060}" type="slidenum">
              <a:rPr lang="en-US" altLang="lv-LV"/>
              <a:pPr>
                <a:defRPr/>
              </a:pPr>
              <a:t>‹#›</a:t>
            </a:fld>
            <a:endParaRPr lang="en-US" altLang="lv-LV"/>
          </a:p>
        </p:txBody>
      </p:sp>
    </p:spTree>
    <p:extLst>
      <p:ext uri="{BB962C8B-B14F-4D97-AF65-F5344CB8AC3E}">
        <p14:creationId xmlns:p14="http://schemas.microsoft.com/office/powerpoint/2010/main" val="3340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B08460-00DE-4338-99C1-73F221E6C2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38A8F80-8022-46FC-B87F-429FDDB0D59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1D908822-2644-4E8D-9659-21EA27018B92}" type="slidenum">
              <a:rPr lang="en-US" altLang="lv-LV"/>
              <a:pPr>
                <a:defRPr/>
              </a:pPr>
              <a:t>‹#›</a:t>
            </a:fld>
            <a:endParaRPr lang="en-US" altLang="lv-LV"/>
          </a:p>
        </p:txBody>
      </p:sp>
    </p:spTree>
    <p:extLst>
      <p:ext uri="{BB962C8B-B14F-4D97-AF65-F5344CB8AC3E}">
        <p14:creationId xmlns:p14="http://schemas.microsoft.com/office/powerpoint/2010/main" val="297157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F7ACC97C-8CB7-4C76-8360-FD272D3EA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74865743-E5F1-4644-8D2E-4F5C6F4FAA7D}"/>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F41E646A-D18A-4CBE-B810-BD5D9DACC060}" type="slidenum">
              <a:rPr lang="en-US" altLang="lv-LV"/>
              <a:pPr>
                <a:defRPr/>
              </a:pPr>
              <a:t>‹#›</a:t>
            </a:fld>
            <a:endParaRPr lang="en-US" altLang="lv-LV"/>
          </a:p>
        </p:txBody>
      </p:sp>
    </p:spTree>
    <p:extLst>
      <p:ext uri="{BB962C8B-B14F-4D97-AF65-F5344CB8AC3E}">
        <p14:creationId xmlns:p14="http://schemas.microsoft.com/office/powerpoint/2010/main" val="33748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2AB1A0D-F339-4B18-8A02-FB33C7B3D1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09F9699-FB40-4701-98B1-C70708BDAEBE}"/>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A9D0F62B-9995-446E-8AAB-217218147811}" type="slidenum">
              <a:rPr lang="en-US" altLang="lv-LV"/>
              <a:pPr>
                <a:defRPr/>
              </a:pPr>
              <a:t>‹#›</a:t>
            </a:fld>
            <a:endParaRPr lang="en-US" altLang="lv-LV"/>
          </a:p>
        </p:txBody>
      </p:sp>
    </p:spTree>
    <p:extLst>
      <p:ext uri="{BB962C8B-B14F-4D97-AF65-F5344CB8AC3E}">
        <p14:creationId xmlns:p14="http://schemas.microsoft.com/office/powerpoint/2010/main" val="213288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9D9CC28-C094-41F0-A18B-E76C53DA07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62861FE-4C9D-4BD9-9FCD-F03296C0D4C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78ECC35A-83EB-4FF2-8928-A6AB15D021DC}" type="slidenum">
              <a:rPr lang="en-US" altLang="lv-LV"/>
              <a:pPr>
                <a:defRPr/>
              </a:pPr>
              <a:t>‹#›</a:t>
            </a:fld>
            <a:endParaRPr lang="en-US" altLang="lv-LV"/>
          </a:p>
        </p:txBody>
      </p:sp>
    </p:spTree>
    <p:extLst>
      <p:ext uri="{BB962C8B-B14F-4D97-AF65-F5344CB8AC3E}">
        <p14:creationId xmlns:p14="http://schemas.microsoft.com/office/powerpoint/2010/main" val="279699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8676BC-FC51-4501-8E12-D70597BF5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4C0CDE94-0FA6-4AFE-A4AF-0C29D13EB7E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9B2B705-FEAA-4A77-93B7-689DF33BC272}" type="slidenum">
              <a:rPr lang="en-US" altLang="lv-LV"/>
              <a:pPr>
                <a:defRPr/>
              </a:pPr>
              <a:t>‹#›</a:t>
            </a:fld>
            <a:endParaRPr lang="en-US" altLang="lv-LV"/>
          </a:p>
        </p:txBody>
      </p:sp>
    </p:spTree>
    <p:extLst>
      <p:ext uri="{BB962C8B-B14F-4D97-AF65-F5344CB8AC3E}">
        <p14:creationId xmlns:p14="http://schemas.microsoft.com/office/powerpoint/2010/main" val="101691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6F9BED3-0D14-4BAD-8C26-E717D61408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145579FF-1896-4A60-A2D1-6F11C1ABAC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6289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0A3EDD-EE02-419B-963C-317444C0700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8BF6001E-0476-441C-90D6-95E4137A3C3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927164B4-C0CF-400D-8AD5-D68632314605}"/>
              </a:ext>
            </a:extLst>
          </p:cNvPr>
          <p:cNvSpPr>
            <a:spLocks noGrp="1"/>
          </p:cNvSpPr>
          <p:nvPr>
            <p:ph type="dt" sz="half" idx="2"/>
          </p:nvPr>
        </p:nvSpPr>
        <p:spPr>
          <a:xfrm>
            <a:off x="609600" y="6356351"/>
            <a:ext cx="28448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7DFECD61-F3A6-4809-9C19-57E8B4F0CC12}" type="datetime1">
              <a:rPr lang="lv-LV" altLang="lv-LV" smtClean="0"/>
              <a:t>08.11.2021</a:t>
            </a:fld>
            <a:endParaRPr lang="en-US" altLang="lv-LV"/>
          </a:p>
        </p:txBody>
      </p:sp>
      <p:sp>
        <p:nvSpPr>
          <p:cNvPr id="5" name="Footer Placeholder 4">
            <a:extLst>
              <a:ext uri="{FF2B5EF4-FFF2-40B4-BE49-F238E27FC236}">
                <a16:creationId xmlns:a16="http://schemas.microsoft.com/office/drawing/2014/main" id="{FB212450-6AC1-4E6C-ABEB-07AA4883463D}"/>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lv-LV"/>
              <a:t>Kā sagatavoties centralizētajam eksāmenam bioloģijā?</a:t>
            </a:r>
            <a:endParaRPr lang="en-US"/>
          </a:p>
        </p:txBody>
      </p:sp>
      <p:sp>
        <p:nvSpPr>
          <p:cNvPr id="6" name="Slide Number Placeholder 5">
            <a:extLst>
              <a:ext uri="{FF2B5EF4-FFF2-40B4-BE49-F238E27FC236}">
                <a16:creationId xmlns:a16="http://schemas.microsoft.com/office/drawing/2014/main" id="{286C0297-C813-40EB-898D-F1783705DCB7}"/>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4445BE6-BD5C-4EB0-BDEF-23D3FC59B51A}" type="slidenum">
              <a:rPr lang="en-US" altLang="lv-LV"/>
              <a:pPr>
                <a:defRPr/>
              </a:pPr>
              <a:t>‹#›</a:t>
            </a:fld>
            <a:endParaRPr lang="en-US" altLang="lv-LV"/>
          </a:p>
        </p:txBody>
      </p:sp>
    </p:spTree>
    <p:extLst>
      <p:ext uri="{BB962C8B-B14F-4D97-AF65-F5344CB8AC3E}">
        <p14:creationId xmlns:p14="http://schemas.microsoft.com/office/powerpoint/2010/main" val="1640741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0A3EDD-EE02-419B-963C-317444C0700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8BF6001E-0476-441C-90D6-95E4137A3C3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927164B4-C0CF-400D-8AD5-D68632314605}"/>
              </a:ext>
            </a:extLst>
          </p:cNvPr>
          <p:cNvSpPr>
            <a:spLocks noGrp="1"/>
          </p:cNvSpPr>
          <p:nvPr>
            <p:ph type="dt" sz="half" idx="2"/>
          </p:nvPr>
        </p:nvSpPr>
        <p:spPr>
          <a:xfrm>
            <a:off x="609600" y="6356351"/>
            <a:ext cx="28448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endParaRPr lang="en-US" altLang="lv-LV"/>
          </a:p>
        </p:txBody>
      </p:sp>
      <p:sp>
        <p:nvSpPr>
          <p:cNvPr id="5" name="Footer Placeholder 4">
            <a:extLst>
              <a:ext uri="{FF2B5EF4-FFF2-40B4-BE49-F238E27FC236}">
                <a16:creationId xmlns:a16="http://schemas.microsoft.com/office/drawing/2014/main" id="{FB212450-6AC1-4E6C-ABEB-07AA4883463D}"/>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lv-LV"/>
              <a:t>Kā sagatavoties centralizētajam eksāmenam bioloģijā?</a:t>
            </a:r>
            <a:endParaRPr lang="en-US"/>
          </a:p>
        </p:txBody>
      </p:sp>
      <p:sp>
        <p:nvSpPr>
          <p:cNvPr id="6" name="Slide Number Placeholder 5">
            <a:extLst>
              <a:ext uri="{FF2B5EF4-FFF2-40B4-BE49-F238E27FC236}">
                <a16:creationId xmlns:a16="http://schemas.microsoft.com/office/drawing/2014/main" id="{286C0297-C813-40EB-898D-F1783705DCB7}"/>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4445BE6-BD5C-4EB0-BDEF-23D3FC59B51A}" type="slidenum">
              <a:rPr lang="en-US" altLang="lv-LV"/>
              <a:pPr>
                <a:defRPr/>
              </a:pPr>
              <a:t>‹#›</a:t>
            </a:fld>
            <a:endParaRPr lang="en-US" altLang="lv-LV"/>
          </a:p>
        </p:txBody>
      </p:sp>
    </p:spTree>
    <p:extLst>
      <p:ext uri="{BB962C8B-B14F-4D97-AF65-F5344CB8AC3E}">
        <p14:creationId xmlns:p14="http://schemas.microsoft.com/office/powerpoint/2010/main" val="10966929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9C957-F470-4372-98A1-C2CF5FCC357C}" type="datetimeFigureOut">
              <a:rPr lang="lv-LV" smtClean="0"/>
              <a:t>08.11.2021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82EC2-0B6B-48E9-A5DF-547C870CAAE5}" type="slidenum">
              <a:rPr lang="lv-LV" smtClean="0"/>
              <a:t>‹#›</a:t>
            </a:fld>
            <a:endParaRPr lang="lv-LV"/>
          </a:p>
        </p:txBody>
      </p:sp>
    </p:spTree>
    <p:extLst>
      <p:ext uri="{BB962C8B-B14F-4D97-AF65-F5344CB8AC3E}">
        <p14:creationId xmlns:p14="http://schemas.microsoft.com/office/powerpoint/2010/main" val="30400806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5.svg"/><Relationship Id="rId4" Type="http://schemas.openxmlformats.org/officeDocument/2006/relationships/diagramLayout" Target="../diagrams/layout5.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diagramColors" Target="../diagrams/colors6.xml"/><Relationship Id="rId11" Type="http://schemas.openxmlformats.org/officeDocument/2006/relationships/image" Target="../media/image21.png"/><Relationship Id="rId5" Type="http://schemas.openxmlformats.org/officeDocument/2006/relationships/diagramQuickStyle" Target="../diagrams/quickStyle6.xml"/><Relationship Id="rId10" Type="http://schemas.openxmlformats.org/officeDocument/2006/relationships/image" Target="../media/image15.svg"/><Relationship Id="rId4" Type="http://schemas.openxmlformats.org/officeDocument/2006/relationships/diagramLayout" Target="../diagrams/layout6.xml"/><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31.xml"/><Relationship Id="rId6" Type="http://schemas.openxmlformats.org/officeDocument/2006/relationships/diagramColors" Target="../diagrams/colors7.xml"/><Relationship Id="rId11" Type="http://schemas.openxmlformats.org/officeDocument/2006/relationships/image" Target="../media/image21.png"/><Relationship Id="rId5" Type="http://schemas.openxmlformats.org/officeDocument/2006/relationships/diagramQuickStyle" Target="../diagrams/quickStyle7.xml"/><Relationship Id="rId10" Type="http://schemas.openxmlformats.org/officeDocument/2006/relationships/image" Target="../media/image15.svg"/><Relationship Id="rId4" Type="http://schemas.openxmlformats.org/officeDocument/2006/relationships/diagramLayout" Target="../diagrams/layout7.xml"/><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diagramColors" Target="../diagrams/colors8.xml"/><Relationship Id="rId11" Type="http://schemas.openxmlformats.org/officeDocument/2006/relationships/image" Target="../media/image21.png"/><Relationship Id="rId5" Type="http://schemas.openxmlformats.org/officeDocument/2006/relationships/diagramQuickStyle" Target="../diagrams/quickStyle8.xml"/><Relationship Id="rId10" Type="http://schemas.openxmlformats.org/officeDocument/2006/relationships/image" Target="../media/image15.svg"/><Relationship Id="rId4" Type="http://schemas.openxmlformats.org/officeDocument/2006/relationships/diagramLayout" Target="../diagrams/layout8.xml"/><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hyperlink" Target="https://www.visc.gov.lv/lv/media/14181/download"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1.xml"/><Relationship Id="rId6" Type="http://schemas.openxmlformats.org/officeDocument/2006/relationships/image" Target="../media/image9.emf"/><Relationship Id="rId5" Type="http://schemas.openxmlformats.org/officeDocument/2006/relationships/image" Target="../media/image25.jp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31.xml"/><Relationship Id="rId6" Type="http://schemas.openxmlformats.org/officeDocument/2006/relationships/diagramColors" Target="../diagrams/colors9.xml"/><Relationship Id="rId11" Type="http://schemas.openxmlformats.org/officeDocument/2006/relationships/image" Target="../media/image15.svg"/><Relationship Id="rId5" Type="http://schemas.openxmlformats.org/officeDocument/2006/relationships/diagramQuickStyle" Target="../diagrams/quickStyle9.xml"/><Relationship Id="rId10" Type="http://schemas.openxmlformats.org/officeDocument/2006/relationships/image" Target="../media/image14.png"/><Relationship Id="rId4" Type="http://schemas.openxmlformats.org/officeDocument/2006/relationships/diagramLayout" Target="../diagrams/layout9.xml"/><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31.xml"/><Relationship Id="rId6" Type="http://schemas.openxmlformats.org/officeDocument/2006/relationships/diagramColors" Target="../diagrams/colors10.xml"/><Relationship Id="rId11" Type="http://schemas.openxmlformats.org/officeDocument/2006/relationships/image" Target="../media/image15.svg"/><Relationship Id="rId5" Type="http://schemas.openxmlformats.org/officeDocument/2006/relationships/diagramQuickStyle" Target="../diagrams/quickStyle10.xml"/><Relationship Id="rId10" Type="http://schemas.openxmlformats.org/officeDocument/2006/relationships/image" Target="../media/image14.png"/><Relationship Id="rId4" Type="http://schemas.openxmlformats.org/officeDocument/2006/relationships/diagramLayout" Target="../diagrams/layout10.xm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svg"/><Relationship Id="rId2" Type="http://schemas.openxmlformats.org/officeDocument/2006/relationships/notesSlide" Target="../notesSlides/notesSlide38.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3.xml"/><Relationship Id="rId1" Type="http://schemas.openxmlformats.org/officeDocument/2006/relationships/slideLayout" Target="../slideLayouts/slideLayout31.xml"/><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4.xml"/><Relationship Id="rId1" Type="http://schemas.openxmlformats.org/officeDocument/2006/relationships/slideLayout" Target="../slideLayouts/slideLayout31.xml"/><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5.xml"/><Relationship Id="rId1" Type="http://schemas.openxmlformats.org/officeDocument/2006/relationships/slideLayout" Target="../slideLayouts/slideLayout31.xml"/><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6.xml"/><Relationship Id="rId1" Type="http://schemas.openxmlformats.org/officeDocument/2006/relationships/slideLayout" Target="../slideLayouts/slideLayout31.xml"/><Relationship Id="rId4" Type="http://schemas.openxmlformats.org/officeDocument/2006/relationships/image" Target="../media/image33.jpg"/></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7.xml"/><Relationship Id="rId1" Type="http://schemas.openxmlformats.org/officeDocument/2006/relationships/slideLayout" Target="../slideLayouts/slideLayout31.xm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8.xml"/><Relationship Id="rId1" Type="http://schemas.openxmlformats.org/officeDocument/2006/relationships/slideLayout" Target="../slideLayouts/slideLayout31.xml"/><Relationship Id="rId4" Type="http://schemas.openxmlformats.org/officeDocument/2006/relationships/image" Target="../media/image35.jpg"/></Relationships>
</file>

<file path=ppt/slides/_rels/slide4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6.svg"/><Relationship Id="rId2" Type="http://schemas.openxmlformats.org/officeDocument/2006/relationships/notesSlide" Target="../notesSlides/notesSlide49.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6.svg"/><Relationship Id="rId2" Type="http://schemas.openxmlformats.org/officeDocument/2006/relationships/notesSlide" Target="../notesSlides/notesSlide50.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40.png"/><Relationship Id="rId2" Type="http://schemas.openxmlformats.org/officeDocument/2006/relationships/notesSlide" Target="../notesSlides/notesSlide51.xml"/><Relationship Id="rId16" Type="http://schemas.openxmlformats.org/officeDocument/2006/relationships/image" Target="../media/image15.svg"/><Relationship Id="rId1" Type="http://schemas.openxmlformats.org/officeDocument/2006/relationships/slideLayout" Target="../slideLayouts/slideLayout32.xml"/><Relationship Id="rId6" Type="http://schemas.openxmlformats.org/officeDocument/2006/relationships/diagramColors" Target="../diagrams/colors11.xml"/><Relationship Id="rId11" Type="http://schemas.openxmlformats.org/officeDocument/2006/relationships/image" Target="../media/image39.svg"/><Relationship Id="rId5" Type="http://schemas.openxmlformats.org/officeDocument/2006/relationships/diagramQuickStyle" Target="../diagrams/quickStyle11.xml"/><Relationship Id="rId15" Type="http://schemas.openxmlformats.org/officeDocument/2006/relationships/image" Target="../media/image14.png"/><Relationship Id="rId10" Type="http://schemas.openxmlformats.org/officeDocument/2006/relationships/image" Target="../media/image38.png"/><Relationship Id="rId4" Type="http://schemas.openxmlformats.org/officeDocument/2006/relationships/diagramLayout" Target="../diagrams/layout11.xml"/><Relationship Id="rId9" Type="http://schemas.openxmlformats.org/officeDocument/2006/relationships/image" Target="../media/image37.svg"/><Relationship Id="rId14" Type="http://schemas.openxmlformats.org/officeDocument/2006/relationships/image" Target="../media/image9.emf"/></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32.xml"/><Relationship Id="rId4" Type="http://schemas.openxmlformats.org/officeDocument/2006/relationships/image" Target="../media/image9.emf"/></Relationships>
</file>

<file path=ppt/slides/_rels/slide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32.xml"/><Relationship Id="rId5" Type="http://schemas.openxmlformats.org/officeDocument/2006/relationships/image" Target="../media/image15.sv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44.svg"/><Relationship Id="rId4" Type="http://schemas.openxmlformats.org/officeDocument/2006/relationships/diagramLayout" Target="../diagrams/layout12.xml"/><Relationship Id="rId9"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notesSlide" Target="../notesSlides/notesSlide7.xml"/><Relationship Id="rId21" Type="http://schemas.openxmlformats.org/officeDocument/2006/relationships/diagramLayout" Target="../diagrams/layout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hyperlink" Target="https://www.visc.gov.lv/sites/visc/files/data_content/indikatori_bio1.pdf" TargetMode="External"/><Relationship Id="rId2" Type="http://schemas.openxmlformats.org/officeDocument/2006/relationships/slideLayout" Target="../slideLayouts/slideLayout32.xml"/><Relationship Id="rId16" Type="http://schemas.openxmlformats.org/officeDocument/2006/relationships/diagramLayout" Target="../diagrams/layout3.xml"/><Relationship Id="rId20" Type="http://schemas.openxmlformats.org/officeDocument/2006/relationships/diagramData" Target="../diagrams/data4.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microsoft.com/office/2007/relationships/diagramDrawing" Target="../diagrams/drawing4.xml"/><Relationship Id="rId5" Type="http://schemas.openxmlformats.org/officeDocument/2006/relationships/diagramData" Target="../diagrams/data1.xml"/><Relationship Id="rId15" Type="http://schemas.openxmlformats.org/officeDocument/2006/relationships/diagramData" Target="../diagrams/data3.xml"/><Relationship Id="rId23" Type="http://schemas.openxmlformats.org/officeDocument/2006/relationships/diagramColors" Target="../diagrams/colors4.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9.emf"/><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0.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47.jpg"/></Relationships>
</file>

<file path=ppt/slides/_rels/slide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1.xml"/><Relationship Id="rId1" Type="http://schemas.openxmlformats.org/officeDocument/2006/relationships/slideLayout" Target="../slideLayouts/slideLayout31.xml"/><Relationship Id="rId5" Type="http://schemas.openxmlformats.org/officeDocument/2006/relationships/image" Target="../media/image49.jpg"/><Relationship Id="rId4" Type="http://schemas.openxmlformats.org/officeDocument/2006/relationships/image" Target="../media/image48.jpg"/></Relationships>
</file>

<file path=ppt/slides/_rels/slide7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2.xml"/><Relationship Id="rId1" Type="http://schemas.openxmlformats.org/officeDocument/2006/relationships/slideLayout" Target="../slideLayouts/slideLayout31.xml"/><Relationship Id="rId5" Type="http://schemas.openxmlformats.org/officeDocument/2006/relationships/image" Target="../media/image51.jpg"/><Relationship Id="rId4" Type="http://schemas.openxmlformats.org/officeDocument/2006/relationships/image" Target="../media/image50.jpg"/></Relationships>
</file>

<file path=ppt/slides/_rels/slide7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53.emf"/></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55.svg"/></Relationships>
</file>

<file path=ppt/slides/_rels/slide7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8.xml"/><Relationship Id="rId1" Type="http://schemas.openxmlformats.org/officeDocument/2006/relationships/slideLayout" Target="../slideLayouts/slideLayout31.xml"/><Relationship Id="rId5" Type="http://schemas.openxmlformats.org/officeDocument/2006/relationships/image" Target="../media/image9.emf"/><Relationship Id="rId4" Type="http://schemas.openxmlformats.org/officeDocument/2006/relationships/image" Target="../media/image57.jpg"/></Relationships>
</file>

<file path=ppt/slides/_rels/slide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9.xml"/><Relationship Id="rId1" Type="http://schemas.openxmlformats.org/officeDocument/2006/relationships/slideLayout" Target="../slideLayouts/slideLayout31.xml"/><Relationship Id="rId5" Type="http://schemas.openxmlformats.org/officeDocument/2006/relationships/image" Target="../media/image59.jpg"/><Relationship Id="rId4" Type="http://schemas.openxmlformats.org/officeDocument/2006/relationships/image" Target="../media/image58.jp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0.xml"/><Relationship Id="rId1" Type="http://schemas.openxmlformats.org/officeDocument/2006/relationships/slideLayout" Target="../slideLayouts/slideLayout31.xml"/><Relationship Id="rId5" Type="http://schemas.openxmlformats.org/officeDocument/2006/relationships/image" Target="../media/image61.jpg"/><Relationship Id="rId4" Type="http://schemas.openxmlformats.org/officeDocument/2006/relationships/image" Target="../media/image60.jpg"/></Relationships>
</file>

<file path=ppt/slides/_rels/slide8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9.emf"/><Relationship Id="rId2" Type="http://schemas.openxmlformats.org/officeDocument/2006/relationships/notesSlide" Target="../notesSlides/notesSlide81.xml"/><Relationship Id="rId1" Type="http://schemas.openxmlformats.org/officeDocument/2006/relationships/slideLayout" Target="../slideLayouts/slideLayout11.xml"/><Relationship Id="rId6" Type="http://schemas.openxmlformats.org/officeDocument/2006/relationships/diagramColors" Target="../diagrams/colors14.xml"/><Relationship Id="rId11" Type="http://schemas.openxmlformats.org/officeDocument/2006/relationships/image" Target="../media/image65.svg"/><Relationship Id="rId5" Type="http://schemas.openxmlformats.org/officeDocument/2006/relationships/diagramQuickStyle" Target="../diagrams/quickStyle14.xml"/><Relationship Id="rId10" Type="http://schemas.openxmlformats.org/officeDocument/2006/relationships/image" Target="../media/image64.png"/><Relationship Id="rId4" Type="http://schemas.openxmlformats.org/officeDocument/2006/relationships/diagramLayout" Target="../diagrams/layout14.xml"/><Relationship Id="rId9" Type="http://schemas.openxmlformats.org/officeDocument/2006/relationships/image" Target="../media/image63.svg"/></Relationships>
</file>

<file path=ppt/slides/_rels/slide8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67.emf"/></Relationships>
</file>

<file path=ppt/slides/_rels/slide8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84.xml"/><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8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69.emf"/></Relationships>
</file>

<file path=ppt/slides/_rels/slide8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7.xml"/><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8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8.xml"/><Relationship Id="rId1" Type="http://schemas.openxmlformats.org/officeDocument/2006/relationships/slideLayout" Target="../slideLayouts/slideLayout11.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9.emf"/><Relationship Id="rId4" Type="http://schemas.openxmlformats.org/officeDocument/2006/relationships/diagramLayout" Target="../diagrams/layout15.xml"/><Relationship Id="rId9" Type="http://schemas.openxmlformats.org/officeDocument/2006/relationships/image" Target="../media/image65.svg"/></Relationships>
</file>

<file path=ppt/slides/_rels/slide8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9.emf"/><Relationship Id="rId2" Type="http://schemas.openxmlformats.org/officeDocument/2006/relationships/notesSlide" Target="../notesSlides/notesSlide89.xml"/><Relationship Id="rId1" Type="http://schemas.openxmlformats.org/officeDocument/2006/relationships/slideLayout" Target="../slideLayouts/slideLayout11.xml"/><Relationship Id="rId6" Type="http://schemas.openxmlformats.org/officeDocument/2006/relationships/diagramColors" Target="../diagrams/colors16.xml"/><Relationship Id="rId11" Type="http://schemas.openxmlformats.org/officeDocument/2006/relationships/image" Target="../media/image72.svg"/><Relationship Id="rId5" Type="http://schemas.openxmlformats.org/officeDocument/2006/relationships/diagramQuickStyle" Target="../diagrams/quickStyle16.xml"/><Relationship Id="rId10" Type="http://schemas.openxmlformats.org/officeDocument/2006/relationships/image" Target="../media/image71.png"/><Relationship Id="rId4" Type="http://schemas.openxmlformats.org/officeDocument/2006/relationships/diagramLayout" Target="../diagrams/layout16.xml"/><Relationship Id="rId9"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9.emf"/></Relationships>
</file>

<file path=ppt/slides/_rels/slide90.xml.rels><?xml version="1.0" encoding="UTF-8" standalone="yes"?>
<Relationships xmlns="http://schemas.openxmlformats.org/package/2006/relationships"><Relationship Id="rId3" Type="http://schemas.openxmlformats.org/officeDocument/2006/relationships/hyperlink" Target="https://www.visc.gov.lv/lv/valsts-parbaudes-darbu-uzdevumi" TargetMode="External"/><Relationship Id="rId7" Type="http://schemas.openxmlformats.org/officeDocument/2006/relationships/image" Target="../media/image9.emf"/><Relationship Id="rId2" Type="http://schemas.openxmlformats.org/officeDocument/2006/relationships/notesSlide" Target="../notesSlides/notesSlide90.xml"/><Relationship Id="rId1" Type="http://schemas.openxmlformats.org/officeDocument/2006/relationships/slideLayout" Target="../slideLayouts/slideLayout32.xml"/><Relationship Id="rId6" Type="http://schemas.openxmlformats.org/officeDocument/2006/relationships/hyperlink" Target="https://www.youtube.com/watch?v=6l8Nt5HGmqA" TargetMode="External"/><Relationship Id="rId5" Type="http://schemas.openxmlformats.org/officeDocument/2006/relationships/hyperlink" Target="https://www.visc.gov.lv/lv/valsts-parbaudes-darbu-programmas" TargetMode="External"/><Relationship Id="rId4" Type="http://schemas.openxmlformats.org/officeDocument/2006/relationships/hyperlink" Target="https://www.visc.gov.lv/sites/visc/files/data_content/indikatori_bio1.pdf"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siic.lu.lv/mat/e_dzm.html" TargetMode="External"/><Relationship Id="rId2" Type="http://schemas.openxmlformats.org/officeDocument/2006/relationships/notesSlide" Target="../notesSlides/notesSlide91.xml"/><Relationship Id="rId1" Type="http://schemas.openxmlformats.org/officeDocument/2006/relationships/slideLayout" Target="../slideLayouts/slideLayout32.xml"/><Relationship Id="rId5" Type="http://schemas.openxmlformats.org/officeDocument/2006/relationships/image" Target="../media/image9.emf"/><Relationship Id="rId4" Type="http://schemas.openxmlformats.org/officeDocument/2006/relationships/hyperlink" Target="https://www.visc.gov.lv/sites/visc/files/data_content/indikatori_bio1.pdf"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92.xml"/><Relationship Id="rId1" Type="http://schemas.openxmlformats.org/officeDocument/2006/relationships/slideLayout" Target="../slideLayouts/slideLayout3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A908EF-132C-4AE9-BC4E-BD792F132A82}"/>
              </a:ext>
            </a:extLst>
          </p:cNvPr>
          <p:cNvSpPr>
            <a:spLocks noGrp="1"/>
          </p:cNvSpPr>
          <p:nvPr>
            <p:ph type="title"/>
          </p:nvPr>
        </p:nvSpPr>
        <p:spPr>
          <a:xfrm>
            <a:off x="92765" y="3212509"/>
            <a:ext cx="11873947" cy="1292817"/>
          </a:xfrm>
        </p:spPr>
        <p:txBody>
          <a:bodyPr>
            <a:noAutofit/>
          </a:bodyPr>
          <a:lstStyle/>
          <a:p>
            <a:pPr>
              <a:defRPr/>
            </a:pPr>
            <a:r>
              <a:rPr lang="lv-LV" sz="2800" dirty="0"/>
              <a:t>Metodiskie ieteikumi sagatavošanās organizēšanai 2021./2022.mācību gada </a:t>
            </a:r>
            <a:br>
              <a:rPr lang="lv-LV" sz="2800" dirty="0"/>
            </a:br>
            <a:r>
              <a:rPr lang="lv-LV" sz="2800" dirty="0"/>
              <a:t>centralizētajam eksāmenam bioloģijā</a:t>
            </a:r>
            <a:endParaRPr lang="lv-LV" altLang="lv-LV" sz="2800" dirty="0"/>
          </a:p>
        </p:txBody>
      </p:sp>
      <p:sp>
        <p:nvSpPr>
          <p:cNvPr id="12291" name="Text Placeholder 2">
            <a:extLst>
              <a:ext uri="{FF2B5EF4-FFF2-40B4-BE49-F238E27FC236}">
                <a16:creationId xmlns:a16="http://schemas.microsoft.com/office/drawing/2014/main" id="{0B03FD9C-F0F0-4318-8BAB-6B58523EBBBA}"/>
              </a:ext>
            </a:extLst>
          </p:cNvPr>
          <p:cNvSpPr>
            <a:spLocks noGrp="1"/>
          </p:cNvSpPr>
          <p:nvPr>
            <p:ph type="body" sz="quarter" idx="10"/>
          </p:nvPr>
        </p:nvSpPr>
        <p:spPr>
          <a:xfrm>
            <a:off x="2209800" y="5153058"/>
            <a:ext cx="7772400" cy="914400"/>
          </a:xfrm>
        </p:spPr>
        <p:txBody>
          <a:bodyPr>
            <a:normAutofit/>
          </a:bodyPr>
          <a:lstStyle/>
          <a:p>
            <a:r>
              <a:rPr lang="lv-LV" altLang="lv-LV" sz="1600" dirty="0">
                <a:ea typeface="MS PGothic" panose="020B0600070205080204" pitchFamily="34" charset="-128"/>
              </a:rPr>
              <a:t>Līga Sausiņa, Siguldas Valsts ģimnāzijas bioloģijas skolotāja, </a:t>
            </a:r>
          </a:p>
          <a:p>
            <a:r>
              <a:rPr lang="lv-LV" altLang="lv-LV" sz="1600" dirty="0">
                <a:ea typeface="MS PGothic" panose="020B0600070205080204" pitchFamily="34" charset="-128"/>
              </a:rPr>
              <a:t>liga.sausina@svg.lv</a:t>
            </a:r>
          </a:p>
        </p:txBody>
      </p:sp>
      <p:sp>
        <p:nvSpPr>
          <p:cNvPr id="12292" name="Text Placeholder 3">
            <a:extLst>
              <a:ext uri="{FF2B5EF4-FFF2-40B4-BE49-F238E27FC236}">
                <a16:creationId xmlns:a16="http://schemas.microsoft.com/office/drawing/2014/main" id="{F1FB99FD-B24F-4FFF-83A0-42D1445814A6}"/>
              </a:ext>
            </a:extLst>
          </p:cNvPr>
          <p:cNvSpPr>
            <a:spLocks noGrp="1"/>
          </p:cNvSpPr>
          <p:nvPr>
            <p:ph type="body" sz="quarter" idx="11"/>
          </p:nvPr>
        </p:nvSpPr>
        <p:spPr>
          <a:xfrm>
            <a:off x="2209800" y="6067458"/>
            <a:ext cx="7772400" cy="333342"/>
          </a:xfrm>
        </p:spPr>
        <p:txBody>
          <a:bodyPr>
            <a:normAutofit/>
          </a:bodyPr>
          <a:lstStyle/>
          <a:p>
            <a:r>
              <a:rPr lang="lv-LV" altLang="lv-LV" sz="1600" dirty="0">
                <a:ea typeface="MS PGothic" panose="020B0600070205080204" pitchFamily="34" charset="-128"/>
              </a:rPr>
              <a:t>30.10.2021, Sigulda</a:t>
            </a:r>
          </a:p>
        </p:txBody>
      </p:sp>
      <p:pic>
        <p:nvPicPr>
          <p:cNvPr id="3" name="Picture 2">
            <a:extLst>
              <a:ext uri="{FF2B5EF4-FFF2-40B4-BE49-F238E27FC236}">
                <a16:creationId xmlns:a16="http://schemas.microsoft.com/office/drawing/2014/main" id="{06AEBAD0-1C28-4382-8331-2820CEA352BA}"/>
              </a:ext>
            </a:extLst>
          </p:cNvPr>
          <p:cNvPicPr>
            <a:picLocks noChangeAspect="1"/>
          </p:cNvPicPr>
          <p:nvPr/>
        </p:nvPicPr>
        <p:blipFill>
          <a:blip r:embed="rId3"/>
          <a:stretch>
            <a:fillRect/>
          </a:stretch>
        </p:blipFill>
        <p:spPr>
          <a:xfrm>
            <a:off x="3774000" y="0"/>
            <a:ext cx="4644000" cy="2967108"/>
          </a:xfrm>
          <a:prstGeom prst="rect">
            <a:avLst/>
          </a:prstGeom>
        </p:spPr>
      </p:pic>
    </p:spTree>
    <p:extLst>
      <p:ext uri="{BB962C8B-B14F-4D97-AF65-F5344CB8AC3E}">
        <p14:creationId xmlns:p14="http://schemas.microsoft.com/office/powerpoint/2010/main" val="1166985529"/>
      </p:ext>
    </p:extLst>
  </p:cSld>
  <p:clrMapOvr>
    <a:masterClrMapping/>
  </p:clrMapOvr>
  <mc:AlternateContent xmlns:mc="http://schemas.openxmlformats.org/markup-compatibility/2006" xmlns:p14="http://schemas.microsoft.com/office/powerpoint/2010/main">
    <mc:Choice Requires="p14">
      <p:transition spd="slow" p14:dur="2000" advTm="44813"/>
    </mc:Choice>
    <mc:Fallback xmlns="">
      <p:transition spd="slow" advTm="448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A885EB-CE34-4216-8074-84D8F748F671}"/>
              </a:ext>
            </a:extLst>
          </p:cNvPr>
          <p:cNvPicPr>
            <a:picLocks noChangeAspect="1"/>
          </p:cNvPicPr>
          <p:nvPr/>
        </p:nvPicPr>
        <p:blipFill>
          <a:blip r:embed="rId3"/>
          <a:stretch>
            <a:fillRect/>
          </a:stretch>
        </p:blipFill>
        <p:spPr>
          <a:xfrm>
            <a:off x="2706709" y="2131633"/>
            <a:ext cx="9485290" cy="2432100"/>
          </a:xfrm>
          <a:prstGeom prst="rect">
            <a:avLst/>
          </a:prstGeom>
        </p:spPr>
      </p:pic>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cxnSp>
        <p:nvCxnSpPr>
          <p:cNvPr id="10" name="Straight Connector 9">
            <a:extLst>
              <a:ext uri="{FF2B5EF4-FFF2-40B4-BE49-F238E27FC236}">
                <a16:creationId xmlns:a16="http://schemas.microsoft.com/office/drawing/2014/main" id="{F501705B-AD13-45D9-9B45-E7CDCA091DAA}"/>
              </a:ext>
            </a:extLst>
          </p:cNvPr>
          <p:cNvCxnSpPr>
            <a:cxnSpLocks/>
          </p:cNvCxnSpPr>
          <p:nvPr/>
        </p:nvCxnSpPr>
        <p:spPr>
          <a:xfrm>
            <a:off x="2988336" y="4592385"/>
            <a:ext cx="775054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B8FB231-7506-4B19-822D-BDD0DBBD3455}"/>
              </a:ext>
            </a:extLst>
          </p:cNvPr>
          <p:cNvPicPr>
            <a:picLocks noChangeAspect="1"/>
          </p:cNvPicPr>
          <p:nvPr/>
        </p:nvPicPr>
        <p:blipFill>
          <a:blip r:embed="rId4"/>
          <a:stretch>
            <a:fillRect/>
          </a:stretch>
        </p:blipFill>
        <p:spPr>
          <a:xfrm>
            <a:off x="305420" y="0"/>
            <a:ext cx="1856489" cy="1877734"/>
          </a:xfrm>
          <a:prstGeom prst="rect">
            <a:avLst/>
          </a:prstGeom>
        </p:spPr>
      </p:pic>
      <p:sp>
        <p:nvSpPr>
          <p:cNvPr id="12" name="Slide Number Placeholder 5">
            <a:extLst>
              <a:ext uri="{FF2B5EF4-FFF2-40B4-BE49-F238E27FC236}">
                <a16:creationId xmlns:a16="http://schemas.microsoft.com/office/drawing/2014/main" id="{EB967F8A-73B2-47F5-A856-DD0F544E0E94}"/>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10</a:t>
            </a:fld>
            <a:endParaRPr lang="en-US" altLang="lv-LV" sz="900" dirty="0">
              <a:latin typeface="Verdana" panose="020B0604030504040204" pitchFamily="34" charset="0"/>
              <a:ea typeface="Verdana" panose="020B0604030504040204" pitchFamily="34" charset="0"/>
            </a:endParaRPr>
          </a:p>
        </p:txBody>
      </p:sp>
      <p:sp>
        <p:nvSpPr>
          <p:cNvPr id="13" name="Title 1">
            <a:extLst>
              <a:ext uri="{FF2B5EF4-FFF2-40B4-BE49-F238E27FC236}">
                <a16:creationId xmlns:a16="http://schemas.microsoft.com/office/drawing/2014/main" id="{2D95CE3A-98F8-4BC8-BEB3-5E25536D37A6}"/>
              </a:ext>
            </a:extLst>
          </p:cNvPr>
          <p:cNvSpPr txBox="1">
            <a:spLocks/>
          </p:cNvSpPr>
          <p:nvPr/>
        </p:nvSpPr>
        <p:spPr>
          <a:xfrm>
            <a:off x="339842" y="2159378"/>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Standarta prasība</a:t>
            </a:r>
          </a:p>
        </p:txBody>
      </p:sp>
      <p:sp>
        <p:nvSpPr>
          <p:cNvPr id="14" name="Title 1">
            <a:extLst>
              <a:ext uri="{FF2B5EF4-FFF2-40B4-BE49-F238E27FC236}">
                <a16:creationId xmlns:a16="http://schemas.microsoft.com/office/drawing/2014/main" id="{ABA42940-E3A2-4444-A4CB-4FA787280CC5}"/>
              </a:ext>
            </a:extLst>
          </p:cNvPr>
          <p:cNvSpPr txBox="1">
            <a:spLocks/>
          </p:cNvSpPr>
          <p:nvPr/>
        </p:nvSpPr>
        <p:spPr>
          <a:xfrm>
            <a:off x="339842" y="4071923"/>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Indikators</a:t>
            </a:r>
          </a:p>
        </p:txBody>
      </p:sp>
      <p:sp>
        <p:nvSpPr>
          <p:cNvPr id="21" name="Title 1">
            <a:extLst>
              <a:ext uri="{FF2B5EF4-FFF2-40B4-BE49-F238E27FC236}">
                <a16:creationId xmlns:a16="http://schemas.microsoft.com/office/drawing/2014/main" id="{12B32A83-25FE-415E-9AA5-CD4796DF939A}"/>
              </a:ext>
            </a:extLst>
          </p:cNvPr>
          <p:cNvSpPr>
            <a:spLocks noGrp="1"/>
          </p:cNvSpPr>
          <p:nvPr>
            <p:ph type="title"/>
          </p:nvPr>
        </p:nvSpPr>
        <p:spPr>
          <a:xfrm>
            <a:off x="2320422" y="1059399"/>
            <a:ext cx="6096000" cy="1036638"/>
          </a:xfrm>
        </p:spPr>
        <p:txBody>
          <a:bodyPr>
            <a:normAutofit/>
          </a:bodyPr>
          <a:lstStyle/>
          <a:p>
            <a:r>
              <a:rPr lang="lv-LV" sz="2200" dirty="0"/>
              <a:t>Bioloģijas obligātā mācību satura apguves prasību indikatori. Piemērs</a:t>
            </a:r>
            <a:endParaRPr lang="lv-LV" altLang="lv-LV" sz="2200" dirty="0">
              <a:ea typeface="MS PGothic" panose="020B0600070205080204" pitchFamily="34" charset="-128"/>
            </a:endParaRPr>
          </a:p>
        </p:txBody>
      </p:sp>
    </p:spTree>
    <p:extLst>
      <p:ext uri="{BB962C8B-B14F-4D97-AF65-F5344CB8AC3E}">
        <p14:creationId xmlns:p14="http://schemas.microsoft.com/office/powerpoint/2010/main" val="12814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3" name="Picture 12">
            <a:extLst>
              <a:ext uri="{FF2B5EF4-FFF2-40B4-BE49-F238E27FC236}">
                <a16:creationId xmlns:a16="http://schemas.microsoft.com/office/drawing/2014/main" id="{813C6DBB-1C61-4D80-9C4E-54635A5A6DCD}"/>
              </a:ext>
            </a:extLst>
          </p:cNvPr>
          <p:cNvPicPr>
            <a:picLocks noChangeAspect="1"/>
          </p:cNvPicPr>
          <p:nvPr/>
        </p:nvPicPr>
        <p:blipFill rotWithShape="1">
          <a:blip r:embed="rId3"/>
          <a:srcRect t="10609"/>
          <a:stretch/>
        </p:blipFill>
        <p:spPr>
          <a:xfrm>
            <a:off x="6166257" y="2711736"/>
            <a:ext cx="5688371" cy="3515006"/>
          </a:xfrm>
          <a:prstGeom prst="rect">
            <a:avLst/>
          </a:prstGeom>
        </p:spPr>
      </p:pic>
      <p:sp>
        <p:nvSpPr>
          <p:cNvPr id="20" name="TextBox 7">
            <a:extLst>
              <a:ext uri="{FF2B5EF4-FFF2-40B4-BE49-F238E27FC236}">
                <a16:creationId xmlns:a16="http://schemas.microsoft.com/office/drawing/2014/main" id="{FC011B4C-346A-40A7-8244-180EFF4B6A1B}"/>
              </a:ext>
            </a:extLst>
          </p:cNvPr>
          <p:cNvSpPr txBox="1">
            <a:spLocks noChangeArrowheads="1"/>
          </p:cNvSpPr>
          <p:nvPr/>
        </p:nvSpPr>
        <p:spPr bwMode="auto">
          <a:xfrm>
            <a:off x="2497785" y="4410860"/>
            <a:ext cx="36684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lv-LV" altLang="lv-LV" sz="1600" b="1" dirty="0">
                <a:solidFill>
                  <a:srgbClr val="C00000"/>
                </a:solidFill>
                <a:latin typeface="Verdana" panose="020B0604030504040204" pitchFamily="34" charset="0"/>
              </a:rPr>
              <a:t>Raksturo un salīdzina dažādu organismu uzbūvi.</a:t>
            </a:r>
          </a:p>
          <a:p>
            <a:pPr eaLnBrk="1" hangingPunct="1"/>
            <a:endParaRPr lang="lv-LV" altLang="lv-LV" sz="1600" b="1" dirty="0">
              <a:solidFill>
                <a:srgbClr val="C00000"/>
              </a:solidFill>
              <a:latin typeface="Verdana" panose="020B0604030504040204" pitchFamily="34" charset="0"/>
            </a:endParaRPr>
          </a:p>
          <a:p>
            <a:r>
              <a:rPr lang="lv-LV" altLang="lv-LV" sz="1600" dirty="0">
                <a:solidFill>
                  <a:srgbClr val="C00000"/>
                </a:solidFill>
                <a:latin typeface="Verdana" panose="020B0604030504040204" pitchFamily="34" charset="0"/>
              </a:rPr>
              <a:t>Salīdzina dotos organismus un veido noteicēju, izmantojot tēzes/ antitēzes principu.</a:t>
            </a:r>
          </a:p>
          <a:p>
            <a:pPr eaLnBrk="1" hangingPunct="1"/>
            <a:endParaRPr lang="lv-LV" altLang="lv-LV" sz="1600" dirty="0">
              <a:solidFill>
                <a:srgbClr val="C00000"/>
              </a:solidFill>
              <a:latin typeface="Verdana" panose="020B0604030504040204" pitchFamily="34" charset="0"/>
            </a:endParaRPr>
          </a:p>
        </p:txBody>
      </p:sp>
      <p:pic>
        <p:nvPicPr>
          <p:cNvPr id="10" name="Picture 9">
            <a:extLst>
              <a:ext uri="{FF2B5EF4-FFF2-40B4-BE49-F238E27FC236}">
                <a16:creationId xmlns:a16="http://schemas.microsoft.com/office/drawing/2014/main" id="{31517CE1-6CD7-45DC-A8E6-A07700D06093}"/>
              </a:ext>
            </a:extLst>
          </p:cNvPr>
          <p:cNvPicPr>
            <a:picLocks noChangeAspect="1"/>
          </p:cNvPicPr>
          <p:nvPr/>
        </p:nvPicPr>
        <p:blipFill>
          <a:blip r:embed="rId4"/>
          <a:stretch>
            <a:fillRect/>
          </a:stretch>
        </p:blipFill>
        <p:spPr>
          <a:xfrm>
            <a:off x="305420" y="0"/>
            <a:ext cx="1856489" cy="1877734"/>
          </a:xfrm>
          <a:prstGeom prst="rect">
            <a:avLst/>
          </a:prstGeom>
        </p:spPr>
      </p:pic>
      <p:sp>
        <p:nvSpPr>
          <p:cNvPr id="11" name="Slide Number Placeholder 5">
            <a:extLst>
              <a:ext uri="{FF2B5EF4-FFF2-40B4-BE49-F238E27FC236}">
                <a16:creationId xmlns:a16="http://schemas.microsoft.com/office/drawing/2014/main" id="{B584D1B1-CD6F-44A7-AEF1-801A99CFCFFF}"/>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11</a:t>
            </a:fld>
            <a:endParaRPr lang="en-US" altLang="lv-LV" sz="900" dirty="0">
              <a:latin typeface="Verdana" panose="020B0604030504040204" pitchFamily="34" charset="0"/>
              <a:ea typeface="Verdana" panose="020B0604030504040204" pitchFamily="34" charset="0"/>
            </a:endParaRPr>
          </a:p>
        </p:txBody>
      </p:sp>
      <p:sp>
        <p:nvSpPr>
          <p:cNvPr id="12" name="Title 1">
            <a:extLst>
              <a:ext uri="{FF2B5EF4-FFF2-40B4-BE49-F238E27FC236}">
                <a16:creationId xmlns:a16="http://schemas.microsoft.com/office/drawing/2014/main" id="{DB529814-F708-4DAA-9B15-A7D0FDADD1DF}"/>
              </a:ext>
            </a:extLst>
          </p:cNvPr>
          <p:cNvSpPr txBox="1">
            <a:spLocks/>
          </p:cNvSpPr>
          <p:nvPr/>
        </p:nvSpPr>
        <p:spPr>
          <a:xfrm>
            <a:off x="230992" y="4416938"/>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Standarta prasība</a:t>
            </a:r>
          </a:p>
        </p:txBody>
      </p:sp>
      <p:sp>
        <p:nvSpPr>
          <p:cNvPr id="14" name="Title 1">
            <a:extLst>
              <a:ext uri="{FF2B5EF4-FFF2-40B4-BE49-F238E27FC236}">
                <a16:creationId xmlns:a16="http://schemas.microsoft.com/office/drawing/2014/main" id="{27E76981-13E1-48D7-BCE7-8422F43EBD47}"/>
              </a:ext>
            </a:extLst>
          </p:cNvPr>
          <p:cNvSpPr txBox="1">
            <a:spLocks/>
          </p:cNvSpPr>
          <p:nvPr/>
        </p:nvSpPr>
        <p:spPr>
          <a:xfrm>
            <a:off x="230992" y="5152651"/>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Indikators</a:t>
            </a:r>
          </a:p>
        </p:txBody>
      </p:sp>
      <p:sp>
        <p:nvSpPr>
          <p:cNvPr id="16" name="Title 1">
            <a:extLst>
              <a:ext uri="{FF2B5EF4-FFF2-40B4-BE49-F238E27FC236}">
                <a16:creationId xmlns:a16="http://schemas.microsoft.com/office/drawing/2014/main" id="{294EB758-1E60-40B5-8D0A-831E6AA01AA4}"/>
              </a:ext>
            </a:extLst>
          </p:cNvPr>
          <p:cNvSpPr>
            <a:spLocks noGrp="1"/>
          </p:cNvSpPr>
          <p:nvPr>
            <p:ph type="title"/>
          </p:nvPr>
        </p:nvSpPr>
        <p:spPr>
          <a:xfrm>
            <a:off x="2320422" y="1059399"/>
            <a:ext cx="6096000" cy="1036638"/>
          </a:xfrm>
        </p:spPr>
        <p:txBody>
          <a:bodyPr>
            <a:normAutofit/>
          </a:bodyPr>
          <a:lstStyle/>
          <a:p>
            <a:r>
              <a:rPr lang="lv-LV" sz="2200" dirty="0"/>
              <a:t>Bioloģijas obligātā mācību satura apguves prasību indikatori. Piemērs</a:t>
            </a:r>
            <a:endParaRPr lang="lv-LV" altLang="lv-LV" sz="2200" dirty="0">
              <a:ea typeface="MS PGothic" panose="020B0600070205080204" pitchFamily="34" charset="-128"/>
            </a:endParaRPr>
          </a:p>
        </p:txBody>
      </p:sp>
      <p:pic>
        <p:nvPicPr>
          <p:cNvPr id="17" name="Picture 16">
            <a:extLst>
              <a:ext uri="{FF2B5EF4-FFF2-40B4-BE49-F238E27FC236}">
                <a16:creationId xmlns:a16="http://schemas.microsoft.com/office/drawing/2014/main" id="{04945203-452F-478C-B2B8-4CAE2F91258C}"/>
              </a:ext>
            </a:extLst>
          </p:cNvPr>
          <p:cNvPicPr>
            <a:picLocks noChangeAspect="1"/>
          </p:cNvPicPr>
          <p:nvPr/>
        </p:nvPicPr>
        <p:blipFill rotWithShape="1">
          <a:blip r:embed="rId3"/>
          <a:srcRect b="89418"/>
          <a:stretch/>
        </p:blipFill>
        <p:spPr>
          <a:xfrm>
            <a:off x="0" y="2205591"/>
            <a:ext cx="8096806" cy="592281"/>
          </a:xfrm>
          <a:prstGeom prst="rect">
            <a:avLst/>
          </a:prstGeom>
        </p:spPr>
      </p:pic>
    </p:spTree>
    <p:extLst>
      <p:ext uri="{BB962C8B-B14F-4D97-AF65-F5344CB8AC3E}">
        <p14:creationId xmlns:p14="http://schemas.microsoft.com/office/powerpoint/2010/main" val="194132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1" name="Title 1">
            <a:extLst>
              <a:ext uri="{FF2B5EF4-FFF2-40B4-BE49-F238E27FC236}">
                <a16:creationId xmlns:a16="http://schemas.microsoft.com/office/drawing/2014/main" id="{ED4286B6-DEC9-4CBF-A20A-5977D0CCC19B}"/>
              </a:ext>
            </a:extLst>
          </p:cNvPr>
          <p:cNvSpPr txBox="1">
            <a:spLocks/>
          </p:cNvSpPr>
          <p:nvPr/>
        </p:nvSpPr>
        <p:spPr>
          <a:xfrm>
            <a:off x="2465697" y="2720975"/>
            <a:ext cx="8379512" cy="10366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lv-LV" altLang="lv-LV" sz="2400" b="1" dirty="0">
                <a:latin typeface="Verdana" panose="020B0604030504040204" pitchFamily="34" charset="0"/>
                <a:ea typeface="Verdana" panose="020B0604030504040204" pitchFamily="34" charset="0"/>
              </a:rPr>
              <a:t>Bioloģijas eksāmena  1. daļa</a:t>
            </a:r>
          </a:p>
          <a:p>
            <a:pPr>
              <a:lnSpc>
                <a:spcPct val="150000"/>
              </a:lnSpc>
              <a:spcAft>
                <a:spcPts val="600"/>
              </a:spcAft>
            </a:pPr>
            <a:endParaRPr lang="lv-LV" altLang="lv-LV" sz="1000" dirty="0">
              <a:latin typeface="Verdana" panose="020B0604030504040204" pitchFamily="34" charset="0"/>
              <a:ea typeface="Verdana" panose="020B0604030504040204" pitchFamily="34" charset="0"/>
            </a:endParaRPr>
          </a:p>
          <a:p>
            <a:pPr>
              <a:lnSpc>
                <a:spcPct val="150000"/>
              </a:lnSpc>
              <a:spcAft>
                <a:spcPts val="600"/>
              </a:spcAft>
            </a:pPr>
            <a:r>
              <a:rPr lang="lv-LV" altLang="lv-LV" sz="2400" dirty="0">
                <a:latin typeface="Verdana" panose="020B0604030504040204" pitchFamily="34" charset="0"/>
                <a:ea typeface="Verdana" panose="020B0604030504040204" pitchFamily="34" charset="0"/>
              </a:rPr>
              <a:t>-</a:t>
            </a:r>
            <a:r>
              <a:rPr lang="lv-LV" altLang="lv-LV" sz="2400" b="1" dirty="0">
                <a:latin typeface="Verdana" panose="020B0604030504040204" pitchFamily="34" charset="0"/>
                <a:ea typeface="Verdana" panose="020B0604030504040204" pitchFamily="34" charset="0"/>
              </a:rPr>
              <a:t> mācību satura </a:t>
            </a:r>
            <a:r>
              <a:rPr lang="lv-LV" altLang="lv-LV" sz="2400" dirty="0">
                <a:latin typeface="Verdana" panose="020B0604030504040204" pitchFamily="34" charset="0"/>
                <a:ea typeface="Verdana" panose="020B0604030504040204" pitchFamily="34" charset="0"/>
              </a:rPr>
              <a:t>īpatsvars 1. daļas uzdevumos;</a:t>
            </a:r>
          </a:p>
          <a:p>
            <a:pPr>
              <a:lnSpc>
                <a:spcPct val="150000"/>
              </a:lnSpc>
              <a:spcAft>
                <a:spcPts val="600"/>
              </a:spcAft>
            </a:pPr>
            <a:r>
              <a:rPr lang="lv-LV" altLang="lv-LV" sz="2400" dirty="0">
                <a:latin typeface="Verdana" panose="020B0604030504040204" pitchFamily="34" charset="0"/>
                <a:ea typeface="Verdana" panose="020B0604030504040204" pitchFamily="34" charset="0"/>
              </a:rPr>
              <a:t>- </a:t>
            </a:r>
            <a:r>
              <a:rPr lang="lv-LV" altLang="lv-LV" sz="2400" b="1" dirty="0">
                <a:latin typeface="Verdana" panose="020B0604030504040204" pitchFamily="34" charset="0"/>
                <a:ea typeface="Verdana" panose="020B0604030504040204" pitchFamily="34" charset="0"/>
              </a:rPr>
              <a:t>metodiskie ieteikumi</a:t>
            </a:r>
            <a:r>
              <a:rPr lang="lv-LV" altLang="lv-LV" sz="2400" dirty="0">
                <a:latin typeface="Verdana" panose="020B0604030504040204" pitchFamily="34" charset="0"/>
                <a:ea typeface="Verdana" panose="020B0604030504040204" pitchFamily="34" charset="0"/>
              </a:rPr>
              <a:t>, gatavojoties eksāmenam.</a:t>
            </a:r>
            <a:br>
              <a:rPr lang="lv-LV" altLang="lv-LV" sz="2400" b="1" dirty="0">
                <a:latin typeface="Verdana" panose="020B0604030504040204" pitchFamily="34" charset="0"/>
                <a:ea typeface="Verdana" panose="020B0604030504040204" pitchFamily="34" charset="0"/>
              </a:rPr>
            </a:br>
            <a:br>
              <a:rPr lang="lv-LV" altLang="lv-LV" sz="2400" b="1" dirty="0">
                <a:latin typeface="Verdana" panose="020B0604030504040204" pitchFamily="34" charset="0"/>
                <a:ea typeface="Verdana" panose="020B0604030504040204" pitchFamily="34" charset="0"/>
              </a:rPr>
            </a:br>
            <a:endParaRPr lang="lv-LV" altLang="lv-LV" sz="2400" b="1"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FD8ABD81-9CBD-4FB7-BE2F-3094B82EA22E}"/>
              </a:ext>
            </a:extLst>
          </p:cNvPr>
          <p:cNvPicPr>
            <a:picLocks noChangeAspect="1"/>
          </p:cNvPicPr>
          <p:nvPr/>
        </p:nvPicPr>
        <p:blipFill>
          <a:blip r:embed="rId3"/>
          <a:stretch>
            <a:fillRect/>
          </a:stretch>
        </p:blipFill>
        <p:spPr>
          <a:xfrm>
            <a:off x="305420" y="0"/>
            <a:ext cx="1856489" cy="1877734"/>
          </a:xfrm>
          <a:prstGeom prst="rect">
            <a:avLst/>
          </a:prstGeom>
        </p:spPr>
      </p:pic>
      <p:sp>
        <p:nvSpPr>
          <p:cNvPr id="10" name="Slide Number Placeholder 5">
            <a:extLst>
              <a:ext uri="{FF2B5EF4-FFF2-40B4-BE49-F238E27FC236}">
                <a16:creationId xmlns:a16="http://schemas.microsoft.com/office/drawing/2014/main" id="{48D8E35E-146E-44F2-BDFB-5FC14FF218E9}"/>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12</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181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8420384-28B7-4606-A6FD-2410F6A5B99A}"/>
              </a:ext>
            </a:extLst>
          </p:cNvPr>
          <p:cNvSpPr>
            <a:spLocks noGrp="1"/>
          </p:cNvSpPr>
          <p:nvPr>
            <p:ph type="title"/>
          </p:nvPr>
        </p:nvSpPr>
        <p:spPr>
          <a:xfrm>
            <a:off x="2551814" y="759413"/>
            <a:ext cx="6096000" cy="1036638"/>
          </a:xfrm>
        </p:spPr>
        <p:txBody>
          <a:bodyPr anchor="b">
            <a:normAutofit/>
          </a:bodyPr>
          <a:lstStyle/>
          <a:p>
            <a:r>
              <a:rPr lang="lv-LV" sz="2000" dirty="0"/>
              <a:t>Bioloģijas mācību satura īpatsvars eksāmena 1.daļā</a:t>
            </a:r>
          </a:p>
        </p:txBody>
      </p:sp>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graphicFrame>
        <p:nvGraphicFramePr>
          <p:cNvPr id="14" name="Table 13">
            <a:extLst>
              <a:ext uri="{FF2B5EF4-FFF2-40B4-BE49-F238E27FC236}">
                <a16:creationId xmlns:a16="http://schemas.microsoft.com/office/drawing/2014/main" id="{74984A3F-40A2-4D43-8801-772D4CF13842}"/>
              </a:ext>
            </a:extLst>
          </p:cNvPr>
          <p:cNvGraphicFramePr>
            <a:graphicFrameLocks noGrp="1"/>
          </p:cNvGraphicFramePr>
          <p:nvPr>
            <p:extLst>
              <p:ext uri="{D42A27DB-BD31-4B8C-83A1-F6EECF244321}">
                <p14:modId xmlns:p14="http://schemas.microsoft.com/office/powerpoint/2010/main" val="3604265811"/>
              </p:ext>
            </p:extLst>
          </p:nvPr>
        </p:nvGraphicFramePr>
        <p:xfrm>
          <a:off x="1350334" y="2563528"/>
          <a:ext cx="9462977" cy="3114040"/>
        </p:xfrm>
        <a:graphic>
          <a:graphicData uri="http://schemas.openxmlformats.org/drawingml/2006/table">
            <a:tbl>
              <a:tblPr firstRow="1" bandRow="1"/>
              <a:tblGrid>
                <a:gridCol w="4019108">
                  <a:extLst>
                    <a:ext uri="{9D8B030D-6E8A-4147-A177-3AD203B41FA5}">
                      <a16:colId xmlns:a16="http://schemas.microsoft.com/office/drawing/2014/main" val="2799907821"/>
                    </a:ext>
                  </a:extLst>
                </a:gridCol>
                <a:gridCol w="1814623">
                  <a:extLst>
                    <a:ext uri="{9D8B030D-6E8A-4147-A177-3AD203B41FA5}">
                      <a16:colId xmlns:a16="http://schemas.microsoft.com/office/drawing/2014/main" val="1750752313"/>
                    </a:ext>
                  </a:extLst>
                </a:gridCol>
                <a:gridCol w="1814623">
                  <a:extLst>
                    <a:ext uri="{9D8B030D-6E8A-4147-A177-3AD203B41FA5}">
                      <a16:colId xmlns:a16="http://schemas.microsoft.com/office/drawing/2014/main" val="310533621"/>
                    </a:ext>
                  </a:extLst>
                </a:gridCol>
                <a:gridCol w="1814623">
                  <a:extLst>
                    <a:ext uri="{9D8B030D-6E8A-4147-A177-3AD203B41FA5}">
                      <a16:colId xmlns:a16="http://schemas.microsoft.com/office/drawing/2014/main" val="1758254582"/>
                    </a:ext>
                  </a:extLst>
                </a:gridCol>
              </a:tblGrid>
              <a:tr h="50551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Mācību priekšmeta saturs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Punktu skaits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Īpatsvars 1.daļā,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Kopā darbā, </a:t>
                      </a:r>
                    </a:p>
                    <a:p>
                      <a:pPr algn="ctr"/>
                      <a:r>
                        <a:rPr lang="lv-LV" sz="1400" dirty="0">
                          <a:latin typeface="Verdana" panose="020B0604030504040204" pitchFamily="34" charset="0"/>
                          <a:ea typeface="Verdana" panose="020B060403050404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3178265423"/>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Organismu daudzveidība un evolūcija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solidFill>
                            <a:schemeClr val="tx1"/>
                          </a:solidFill>
                          <a:latin typeface="Verdana" panose="020B0604030504040204" pitchFamily="34" charset="0"/>
                          <a:ea typeface="Verdana" panose="020B0604030504040204" pitchFamily="34" charset="0"/>
                        </a:rPr>
                        <a:t>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17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10–14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763465956"/>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Ekoloģija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solidFill>
                            <a:schemeClr val="tx1"/>
                          </a:solidFill>
                          <a:latin typeface="Verdana" panose="020B0604030504040204" pitchFamily="34" charset="0"/>
                          <a:ea typeface="Verdana" panose="020B0604030504040204" pitchFamily="34"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26–30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592673739"/>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Šūna un audi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21–25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79751681"/>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Iedzimtība un mainība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7–11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977783373"/>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Organismu uzbūve un dzīvības procesi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21–25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19975974"/>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Biotehnoloģijas un tehnoloģijas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7–11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422578028"/>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r"/>
                      <a:r>
                        <a:rPr lang="lv-LV" sz="1400" dirty="0">
                          <a:latin typeface="Verdana" panose="020B0604030504040204" pitchFamily="34" charset="0"/>
                          <a:ea typeface="Verdana" panose="020B0604030504040204" pitchFamily="34" charset="0"/>
                        </a:rPr>
                        <a:t>Kopā</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lv-LV" sz="1400" dirty="0">
                          <a:latin typeface="Verdana" panose="020B0604030504040204" pitchFamily="34" charset="0"/>
                          <a:ea typeface="Verdana" panose="020B0604030504040204" pitchFamily="34" charset="0"/>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364497510"/>
                  </a:ext>
                </a:extLst>
              </a:tr>
            </a:tbl>
          </a:graphicData>
        </a:graphic>
      </p:graphicFrame>
      <p:pic>
        <p:nvPicPr>
          <p:cNvPr id="10" name="Picture 9">
            <a:extLst>
              <a:ext uri="{FF2B5EF4-FFF2-40B4-BE49-F238E27FC236}">
                <a16:creationId xmlns:a16="http://schemas.microsoft.com/office/drawing/2014/main" id="{B2129FEA-4571-4225-822A-DD81E38893F9}"/>
              </a:ext>
            </a:extLst>
          </p:cNvPr>
          <p:cNvPicPr>
            <a:picLocks noChangeAspect="1"/>
          </p:cNvPicPr>
          <p:nvPr/>
        </p:nvPicPr>
        <p:blipFill>
          <a:blip r:embed="rId3"/>
          <a:stretch>
            <a:fillRect/>
          </a:stretch>
        </p:blipFill>
        <p:spPr>
          <a:xfrm>
            <a:off x="305420" y="0"/>
            <a:ext cx="1856489" cy="1877734"/>
          </a:xfrm>
          <a:prstGeom prst="rect">
            <a:avLst/>
          </a:prstGeom>
        </p:spPr>
      </p:pic>
      <p:sp>
        <p:nvSpPr>
          <p:cNvPr id="11" name="Slide Number Placeholder 5">
            <a:extLst>
              <a:ext uri="{FF2B5EF4-FFF2-40B4-BE49-F238E27FC236}">
                <a16:creationId xmlns:a16="http://schemas.microsoft.com/office/drawing/2014/main" id="{A25CA119-A1D0-4F11-9FCA-B4B2676ACF03}"/>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13</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2033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graphicFrame>
        <p:nvGraphicFramePr>
          <p:cNvPr id="11" name="Table 10">
            <a:extLst>
              <a:ext uri="{FF2B5EF4-FFF2-40B4-BE49-F238E27FC236}">
                <a16:creationId xmlns:a16="http://schemas.microsoft.com/office/drawing/2014/main" id="{517762CF-7540-428B-8030-DA2F315313B0}"/>
              </a:ext>
            </a:extLst>
          </p:cNvPr>
          <p:cNvGraphicFramePr>
            <a:graphicFrameLocks noGrp="1"/>
          </p:cNvGraphicFramePr>
          <p:nvPr>
            <p:extLst>
              <p:ext uri="{D42A27DB-BD31-4B8C-83A1-F6EECF244321}">
                <p14:modId xmlns:p14="http://schemas.microsoft.com/office/powerpoint/2010/main" val="1698627621"/>
              </p:ext>
            </p:extLst>
          </p:nvPr>
        </p:nvGraphicFramePr>
        <p:xfrm>
          <a:off x="1669312" y="2207441"/>
          <a:ext cx="8541488" cy="2884396"/>
        </p:xfrm>
        <a:graphic>
          <a:graphicData uri="http://schemas.openxmlformats.org/drawingml/2006/table">
            <a:tbl>
              <a:tblPr firstRow="1" bandRow="1"/>
              <a:tblGrid>
                <a:gridCol w="4705933">
                  <a:extLst>
                    <a:ext uri="{9D8B030D-6E8A-4147-A177-3AD203B41FA5}">
                      <a16:colId xmlns:a16="http://schemas.microsoft.com/office/drawing/2014/main" val="509727677"/>
                    </a:ext>
                  </a:extLst>
                </a:gridCol>
                <a:gridCol w="3835555">
                  <a:extLst>
                    <a:ext uri="{9D8B030D-6E8A-4147-A177-3AD203B41FA5}">
                      <a16:colId xmlns:a16="http://schemas.microsoft.com/office/drawing/2014/main" val="2904421033"/>
                    </a:ext>
                  </a:extLst>
                </a:gridCol>
              </a:tblGrid>
              <a:tr h="142135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b="1" dirty="0">
                          <a:solidFill>
                            <a:schemeClr val="tx1"/>
                          </a:solidFill>
                          <a:latin typeface="Verdana" panose="020B0604030504040204" pitchFamily="34" charset="0"/>
                          <a:ea typeface="Verdana" panose="020B0604030504040204" pitchFamily="34" charset="0"/>
                        </a:rPr>
                        <a:t>Zināšanas un pamatprasmes visos bioloģijas tematos </a:t>
                      </a:r>
                    </a:p>
                  </a:txBody>
                  <a:tcPr anchor="ctr">
                    <a:lnL>
                      <a:noFill/>
                    </a:lnL>
                    <a:lnR w="12700" cap="flat" cmpd="sng" algn="ctr">
                      <a:solidFill>
                        <a:srgbClr val="9BBB59">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BBB59">
                        <a:lumMod val="20000"/>
                        <a:lumOff val="80000"/>
                      </a:srgbClr>
                    </a:solidFill>
                  </a:tcPr>
                </a:tc>
                <a:tc rowSpan="2">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endParaRPr lang="lv-LV" b="0" dirty="0">
                        <a:solidFill>
                          <a:schemeClr val="tx1"/>
                        </a:solidFill>
                        <a:latin typeface="Verdana" panose="020B0604030504040204" pitchFamily="34" charset="0"/>
                        <a:ea typeface="Verdana" panose="020B0604030504040204" pitchFamily="34" charset="0"/>
                      </a:endParaRPr>
                    </a:p>
                    <a:p>
                      <a:pPr algn="ctr"/>
                      <a:endParaRPr lang="lv-LV" b="0" dirty="0">
                        <a:solidFill>
                          <a:schemeClr val="tx1"/>
                        </a:solidFill>
                        <a:latin typeface="Verdana" panose="020B0604030504040204" pitchFamily="34" charset="0"/>
                        <a:ea typeface="Verdana" panose="020B0604030504040204" pitchFamily="34" charset="0"/>
                      </a:endParaRPr>
                    </a:p>
                    <a:p>
                      <a:pPr algn="ctr"/>
                      <a:r>
                        <a:rPr lang="lv-LV" b="0" dirty="0">
                          <a:solidFill>
                            <a:schemeClr val="tx1"/>
                          </a:solidFill>
                          <a:latin typeface="Verdana" panose="020B0604030504040204" pitchFamily="34" charset="0"/>
                          <a:ea typeface="Verdana" panose="020B0604030504040204" pitchFamily="34" charset="0"/>
                        </a:rPr>
                        <a:t>15 atbilžu izvēļu uzdevumi ar vienu pareizo atbildi no 4</a:t>
                      </a:r>
                    </a:p>
                    <a:p>
                      <a:pPr algn="ctr"/>
                      <a:endParaRPr lang="lv-LV" b="0" dirty="0">
                        <a:solidFill>
                          <a:schemeClr val="tx1"/>
                        </a:solidFill>
                        <a:latin typeface="Verdana" panose="020B0604030504040204" pitchFamily="34" charset="0"/>
                        <a:ea typeface="Verdana" panose="020B0604030504040204" pitchFamily="34"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b="0" dirty="0">
                          <a:solidFill>
                            <a:schemeClr val="tx1"/>
                          </a:solidFill>
                          <a:latin typeface="Verdana" panose="020B0604030504040204" pitchFamily="34" charset="0"/>
                          <a:ea typeface="Verdana" panose="020B0604030504040204" pitchFamily="34" charset="0"/>
                        </a:rPr>
                        <a:t>9 atbilžu izvēļu uzdevumi ar vienu vai divām pareizajām atbildēm no 5</a:t>
                      </a:r>
                    </a:p>
                    <a:p>
                      <a:pPr algn="ctr"/>
                      <a:endParaRPr lang="lv-LV" b="0" dirty="0">
                        <a:solidFill>
                          <a:schemeClr val="tx1"/>
                        </a:solidFill>
                        <a:latin typeface="Verdana" panose="020B0604030504040204" pitchFamily="34" charset="0"/>
                        <a:ea typeface="Verdana" panose="020B0604030504040204" pitchFamily="34" charset="0"/>
                      </a:endParaRPr>
                    </a:p>
                    <a:p>
                      <a:pPr algn="ctr"/>
                      <a:endParaRPr lang="lv-LV" dirty="0">
                        <a:solidFill>
                          <a:schemeClr val="tx1"/>
                        </a:solidFill>
                        <a:latin typeface="Verdana" panose="020B0604030504040204" pitchFamily="34" charset="0"/>
                        <a:ea typeface="Verdana" panose="020B0604030504040204" pitchFamily="34" charset="0"/>
                      </a:endParaRPr>
                    </a:p>
                  </a:txBody>
                  <a:tcPr>
                    <a:lnL w="12700" cap="flat" cmpd="sng" algn="ctr">
                      <a:solidFill>
                        <a:srgbClr val="9BBB59">
                          <a:lumMod val="50000"/>
                        </a:srgb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2039835089"/>
                  </a:ext>
                </a:extLst>
              </a:tr>
              <a:tr h="1375455">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dirty="0">
                          <a:solidFill>
                            <a:schemeClr val="tx1"/>
                          </a:solidFill>
                          <a:latin typeface="Verdana" panose="020B0604030504040204" pitchFamily="34" charset="0"/>
                          <a:ea typeface="Verdana" panose="020B0604030504040204" pitchFamily="34" charset="0"/>
                        </a:rPr>
                        <a:t>Uzdevumi, kuros ir mācību satura konteksts, bet situācijas ir jaunas un nepieciešama prasme analizēt doto informāciju (piemēram, 4.uzd., 6.uzd., 23.uzd.)</a:t>
                      </a:r>
                    </a:p>
                  </a:txBody>
                  <a:tcPr anchor="ctr">
                    <a:lnL>
                      <a:noFill/>
                    </a:lnL>
                    <a:lnR w="12700" cap="flat" cmpd="sng" algn="ctr">
                      <a:solidFill>
                        <a:srgbClr val="9BBB59">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lv-LV" dirty="0"/>
                    </a:p>
                  </a:txBody>
                  <a:tcPr/>
                </a:tc>
                <a:extLst>
                  <a:ext uri="{0D108BD9-81ED-4DB2-BD59-A6C34878D82A}">
                    <a16:rowId xmlns:a16="http://schemas.microsoft.com/office/drawing/2014/main" val="3385550476"/>
                  </a:ext>
                </a:extLst>
              </a:tr>
            </a:tbl>
          </a:graphicData>
        </a:graphic>
      </p:graphicFrame>
      <p:cxnSp>
        <p:nvCxnSpPr>
          <p:cNvPr id="12" name="Straight Arrow Connector 11">
            <a:extLst>
              <a:ext uri="{FF2B5EF4-FFF2-40B4-BE49-F238E27FC236}">
                <a16:creationId xmlns:a16="http://schemas.microsoft.com/office/drawing/2014/main" id="{20998A77-724C-444E-BB61-E416885B339A}"/>
              </a:ext>
            </a:extLst>
          </p:cNvPr>
          <p:cNvCxnSpPr>
            <a:cxnSpLocks/>
          </p:cNvCxnSpPr>
          <p:nvPr/>
        </p:nvCxnSpPr>
        <p:spPr>
          <a:xfrm flipH="1">
            <a:off x="6916994" y="4631741"/>
            <a:ext cx="626301" cy="710098"/>
          </a:xfrm>
          <a:prstGeom prst="straightConnector1">
            <a:avLst/>
          </a:prstGeom>
          <a:noFill/>
          <a:ln w="19050" cap="flat" cmpd="sng" algn="ctr">
            <a:solidFill>
              <a:srgbClr val="81A042"/>
            </a:solidFill>
            <a:prstDash val="solid"/>
            <a:tailEnd type="triangle" w="lg" len="lg"/>
          </a:ln>
          <a:effectLst/>
        </p:spPr>
      </p:cxnSp>
      <p:sp>
        <p:nvSpPr>
          <p:cNvPr id="16" name="TextBox 15">
            <a:extLst>
              <a:ext uri="{FF2B5EF4-FFF2-40B4-BE49-F238E27FC236}">
                <a16:creationId xmlns:a16="http://schemas.microsoft.com/office/drawing/2014/main" id="{5D1CCD5F-3C67-47E7-BF64-B55C8015EAB2}"/>
              </a:ext>
            </a:extLst>
          </p:cNvPr>
          <p:cNvSpPr txBox="1"/>
          <p:nvPr/>
        </p:nvSpPr>
        <p:spPr>
          <a:xfrm>
            <a:off x="1669312" y="5341840"/>
            <a:ext cx="8541488" cy="887935"/>
          </a:xfrm>
          <a:prstGeom prst="rect">
            <a:avLst/>
          </a:prstGeom>
          <a:solidFill>
            <a:srgbClr val="F79646">
              <a:lumMod val="20000"/>
              <a:lumOff val="80000"/>
            </a:srgbClr>
          </a:solidFill>
          <a:ln>
            <a:solidFill>
              <a:sysClr val="windowText" lastClr="000000">
                <a:lumMod val="50000"/>
                <a:lumOff val="50000"/>
              </a:sysClr>
            </a:solidFill>
          </a:ln>
        </p:spPr>
        <p:txBody>
          <a:bodyPr wrap="square" rtlCol="0">
            <a:spAutoFit/>
          </a:bodyPr>
          <a:lstStyle/>
          <a:p>
            <a:pPr defTabSz="938213" eaLnBrk="0" fontAlgn="base" hangingPunct="0">
              <a:lnSpc>
                <a:spcPct val="150000"/>
              </a:lnSpc>
              <a:spcBef>
                <a:spcPts val="400"/>
              </a:spcBef>
              <a:spcAft>
                <a:spcPts val="400"/>
              </a:spcAft>
            </a:pPr>
            <a:r>
              <a:rPr lang="lv-LV" sz="1600" i="1" dirty="0">
                <a:solidFill>
                  <a:prstClr val="black"/>
                </a:solidFill>
                <a:latin typeface="Arial" panose="020B0604020202020204" pitchFamily="34" charset="0"/>
                <a:ea typeface="MS PGothic" panose="020B0600070205080204" pitchFamily="34" charset="-128"/>
                <a:cs typeface="Arial" panose="020B0604020202020204" pitchFamily="34" charset="0"/>
              </a:rPr>
              <a:t>Katram 16.–24. uzdevumam ir iespējama viena vai divas pareizās atbildes. </a:t>
            </a:r>
          </a:p>
          <a:p>
            <a:pPr defTabSz="938213" eaLnBrk="0" fontAlgn="base" hangingPunct="0">
              <a:lnSpc>
                <a:spcPct val="150000"/>
              </a:lnSpc>
              <a:spcBef>
                <a:spcPts val="400"/>
              </a:spcBef>
              <a:spcAft>
                <a:spcPts val="400"/>
              </a:spcAft>
            </a:pPr>
            <a:r>
              <a:rPr lang="lv-LV" sz="1600" i="1" dirty="0">
                <a:solidFill>
                  <a:prstClr val="black"/>
                </a:solidFill>
                <a:latin typeface="Arial" panose="020B0604020202020204" pitchFamily="34" charset="0"/>
                <a:ea typeface="MS PGothic" panose="020B0600070205080204" pitchFamily="34" charset="-128"/>
                <a:cs typeface="Arial" panose="020B0604020202020204" pitchFamily="34" charset="0"/>
              </a:rPr>
              <a:t>Norādi visas pareizās atbildes!</a:t>
            </a:r>
          </a:p>
        </p:txBody>
      </p:sp>
      <p:pic>
        <p:nvPicPr>
          <p:cNvPr id="10" name="Picture 9">
            <a:extLst>
              <a:ext uri="{FF2B5EF4-FFF2-40B4-BE49-F238E27FC236}">
                <a16:creationId xmlns:a16="http://schemas.microsoft.com/office/drawing/2014/main" id="{76C84755-9D2F-4732-8556-4A5698820164}"/>
              </a:ext>
            </a:extLst>
          </p:cNvPr>
          <p:cNvPicPr>
            <a:picLocks noChangeAspect="1"/>
          </p:cNvPicPr>
          <p:nvPr/>
        </p:nvPicPr>
        <p:blipFill>
          <a:blip r:embed="rId3"/>
          <a:stretch>
            <a:fillRect/>
          </a:stretch>
        </p:blipFill>
        <p:spPr>
          <a:xfrm>
            <a:off x="305420" y="0"/>
            <a:ext cx="1856489" cy="1877734"/>
          </a:xfrm>
          <a:prstGeom prst="rect">
            <a:avLst/>
          </a:prstGeom>
        </p:spPr>
      </p:pic>
      <p:sp>
        <p:nvSpPr>
          <p:cNvPr id="13" name="Slide Number Placeholder 5">
            <a:extLst>
              <a:ext uri="{FF2B5EF4-FFF2-40B4-BE49-F238E27FC236}">
                <a16:creationId xmlns:a16="http://schemas.microsoft.com/office/drawing/2014/main" id="{EE8CE318-7880-4298-B613-69BF458E3BB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14</a:t>
            </a:fld>
            <a:endParaRPr lang="en-US" altLang="lv-LV" sz="900" dirty="0">
              <a:latin typeface="Verdana" panose="020B0604030504040204" pitchFamily="34" charset="0"/>
              <a:ea typeface="Verdana" panose="020B0604030504040204" pitchFamily="34" charset="0"/>
            </a:endParaRPr>
          </a:p>
        </p:txBody>
      </p:sp>
      <p:sp>
        <p:nvSpPr>
          <p:cNvPr id="14" name="Title 1">
            <a:extLst>
              <a:ext uri="{FF2B5EF4-FFF2-40B4-BE49-F238E27FC236}">
                <a16:creationId xmlns:a16="http://schemas.microsoft.com/office/drawing/2014/main" id="{C9C018BB-4853-4B7A-883D-5CAF45797861}"/>
              </a:ext>
            </a:extLst>
          </p:cNvPr>
          <p:cNvSpPr>
            <a:spLocks noGrp="1"/>
          </p:cNvSpPr>
          <p:nvPr>
            <p:ph type="title"/>
          </p:nvPr>
        </p:nvSpPr>
        <p:spPr>
          <a:xfrm>
            <a:off x="2551814" y="759413"/>
            <a:ext cx="6096000" cy="1036638"/>
          </a:xfrm>
        </p:spPr>
        <p:txBody>
          <a:bodyPr anchor="b">
            <a:normAutofit/>
          </a:bodyPr>
          <a:lstStyle/>
          <a:p>
            <a:r>
              <a:rPr lang="lv-LV" sz="2000" dirty="0"/>
              <a:t>Eksāmena 1.daļas saturs un uzdevumu veidi</a:t>
            </a:r>
          </a:p>
        </p:txBody>
      </p:sp>
    </p:spTree>
    <p:extLst>
      <p:ext uri="{BB962C8B-B14F-4D97-AF65-F5344CB8AC3E}">
        <p14:creationId xmlns:p14="http://schemas.microsoft.com/office/powerpoint/2010/main" val="275553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3" name="Title 1">
            <a:extLst>
              <a:ext uri="{FF2B5EF4-FFF2-40B4-BE49-F238E27FC236}">
                <a16:creationId xmlns:a16="http://schemas.microsoft.com/office/drawing/2014/main" id="{29667B94-383B-4F49-A6A5-C01986B8BA19}"/>
              </a:ext>
            </a:extLst>
          </p:cNvPr>
          <p:cNvSpPr txBox="1">
            <a:spLocks/>
          </p:cNvSpPr>
          <p:nvPr/>
        </p:nvSpPr>
        <p:spPr bwMode="auto">
          <a:xfrm>
            <a:off x="2564371" y="801000"/>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b"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200" dirty="0">
                <a:ea typeface="MS PGothic" panose="020B0600070205080204" pitchFamily="34" charset="-128"/>
              </a:rPr>
              <a:t>Kā gatavoties eksāmena 1.daļai mācību procesā?</a:t>
            </a:r>
          </a:p>
        </p:txBody>
      </p:sp>
      <p:grpSp>
        <p:nvGrpSpPr>
          <p:cNvPr id="14" name="Group 13">
            <a:extLst>
              <a:ext uri="{FF2B5EF4-FFF2-40B4-BE49-F238E27FC236}">
                <a16:creationId xmlns:a16="http://schemas.microsoft.com/office/drawing/2014/main" id="{9DF440DF-A3BB-4E46-BE5F-BDDC9BAE36DB}"/>
              </a:ext>
            </a:extLst>
          </p:cNvPr>
          <p:cNvGrpSpPr/>
          <p:nvPr/>
        </p:nvGrpSpPr>
        <p:grpSpPr>
          <a:xfrm>
            <a:off x="1764890" y="2343571"/>
            <a:ext cx="4233529" cy="2154436"/>
            <a:chOff x="313149" y="2707221"/>
            <a:chExt cx="4233529" cy="2154436"/>
          </a:xfrm>
        </p:grpSpPr>
        <p:sp>
          <p:nvSpPr>
            <p:cNvPr id="15" name="TextBox 14">
              <a:extLst>
                <a:ext uri="{FF2B5EF4-FFF2-40B4-BE49-F238E27FC236}">
                  <a16:creationId xmlns:a16="http://schemas.microsoft.com/office/drawing/2014/main" id="{90A60A03-E720-4D63-A3FD-1EC8951B09FF}"/>
                </a:ext>
              </a:extLst>
            </p:cNvPr>
            <p:cNvSpPr txBox="1"/>
            <p:nvPr/>
          </p:nvSpPr>
          <p:spPr>
            <a:xfrm>
              <a:off x="313149" y="2707221"/>
              <a:ext cx="4233529" cy="2154436"/>
            </a:xfrm>
            <a:prstGeom prst="rect">
              <a:avLst/>
            </a:prstGeom>
            <a:solidFill>
              <a:sysClr val="window" lastClr="FFFFFF"/>
            </a:solidFill>
            <a:ln>
              <a:solidFill>
                <a:srgbClr val="9BBB59">
                  <a:lumMod val="75000"/>
                </a:srgbClr>
              </a:solidFill>
            </a:ln>
          </p:spPr>
          <p:txBody>
            <a:bodyPr wrap="square" rtlCol="0">
              <a:spAutoFit/>
            </a:bodyPr>
            <a:lstStyle/>
            <a:p>
              <a:pPr defTabSz="938213" eaLnBrk="0" fontAlgn="base" hangingPunct="0">
                <a:spcBef>
                  <a:spcPct val="0"/>
                </a:spcBef>
                <a:spcAft>
                  <a:spcPct val="0"/>
                </a:spcAft>
                <a:defRPr/>
              </a:pPr>
              <a:endParaRPr lang="lv-LV" sz="1700" kern="0" dirty="0">
                <a:solidFill>
                  <a:srgbClr val="9BBB59">
                    <a:lumMod val="50000"/>
                  </a:srgbClr>
                </a:solidFill>
                <a:latin typeface="Verdana" panose="020B0604030504040204" pitchFamily="34" charset="0"/>
                <a:ea typeface="Verdana" panose="020B0604030504040204" pitchFamily="34" charset="0"/>
              </a:endParaRPr>
            </a:p>
            <a:p>
              <a:pPr defTabSz="938213" eaLnBrk="0" fontAlgn="base" hangingPunct="0">
                <a:spcBef>
                  <a:spcPct val="0"/>
                </a:spcBef>
                <a:spcAft>
                  <a:spcPct val="0"/>
                </a:spcAft>
                <a:defRPr/>
              </a:pPr>
              <a:endParaRPr lang="lv-LV" sz="1700" kern="0" dirty="0">
                <a:solidFill>
                  <a:srgbClr val="9BBB59">
                    <a:lumMod val="50000"/>
                  </a:srgbClr>
                </a:solidFill>
                <a:latin typeface="Verdana" panose="020B0604030504040204" pitchFamily="34" charset="0"/>
                <a:ea typeface="Verdana" panose="020B0604030504040204" pitchFamily="34" charset="0"/>
              </a:endParaRPr>
            </a:p>
            <a:p>
              <a:pPr defTabSz="938213" eaLnBrk="0" fontAlgn="base" hangingPunct="0">
                <a:spcBef>
                  <a:spcPct val="0"/>
                </a:spcBef>
                <a:spcAft>
                  <a:spcPct val="0"/>
                </a:spcAft>
                <a:defRPr/>
              </a:pPr>
              <a:endParaRPr lang="lv-LV" sz="2000" kern="0" dirty="0">
                <a:solidFill>
                  <a:srgbClr val="9BBB59">
                    <a:lumMod val="50000"/>
                  </a:srgbClr>
                </a:solidFill>
                <a:latin typeface="Verdana" panose="020B0604030504040204" pitchFamily="34" charset="0"/>
                <a:ea typeface="Verdana" panose="020B0604030504040204" pitchFamily="34" charset="0"/>
              </a:endParaRPr>
            </a:p>
            <a:p>
              <a:pPr defTabSz="938213" eaLnBrk="0" fontAlgn="base" hangingPunct="0">
                <a:spcBef>
                  <a:spcPct val="0"/>
                </a:spcBef>
                <a:spcAft>
                  <a:spcPct val="0"/>
                </a:spcAft>
                <a:defRPr/>
              </a:pPr>
              <a:r>
                <a:rPr lang="lv-LV" sz="2000" kern="0" dirty="0">
                  <a:solidFill>
                    <a:srgbClr val="9BBB59">
                      <a:lumMod val="50000"/>
                    </a:srgbClr>
                  </a:solidFill>
                  <a:latin typeface="Verdana" panose="020B0604030504040204" pitchFamily="34" charset="0"/>
                  <a:ea typeface="Verdana" panose="020B0604030504040204" pitchFamily="34" charset="0"/>
                </a:rPr>
                <a:t>Eksāmena 1.daļai gatavojamies mācību procesā, apgūstot </a:t>
              </a:r>
              <a:r>
                <a:rPr lang="lv-LV" sz="2000" b="1" kern="0" dirty="0">
                  <a:solidFill>
                    <a:srgbClr val="9BBB59">
                      <a:lumMod val="50000"/>
                    </a:srgbClr>
                  </a:solidFill>
                  <a:latin typeface="Verdana" panose="020B0604030504040204" pitchFamily="34" charset="0"/>
                  <a:ea typeface="Verdana" panose="020B0604030504040204" pitchFamily="34" charset="0"/>
                </a:rPr>
                <a:t>pamatzināšanas un pamatprasmes</a:t>
              </a:r>
            </a:p>
          </p:txBody>
        </p:sp>
        <p:pic>
          <p:nvPicPr>
            <p:cNvPr id="17" name="Graphic 16" descr="Classroom">
              <a:extLst>
                <a:ext uri="{FF2B5EF4-FFF2-40B4-BE49-F238E27FC236}">
                  <a16:creationId xmlns:a16="http://schemas.microsoft.com/office/drawing/2014/main" id="{C39608C2-5E75-4FA2-B968-D913E73E2C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46" y="2707221"/>
              <a:ext cx="914400" cy="914400"/>
            </a:xfrm>
            <a:prstGeom prst="rect">
              <a:avLst/>
            </a:prstGeom>
          </p:spPr>
        </p:pic>
      </p:grpSp>
      <p:cxnSp>
        <p:nvCxnSpPr>
          <p:cNvPr id="18" name="Straight Arrow Connector 17">
            <a:extLst>
              <a:ext uri="{FF2B5EF4-FFF2-40B4-BE49-F238E27FC236}">
                <a16:creationId xmlns:a16="http://schemas.microsoft.com/office/drawing/2014/main" id="{A30C8F7C-3D22-4DDF-8123-44E5CA1CBBE1}"/>
              </a:ext>
            </a:extLst>
          </p:cNvPr>
          <p:cNvCxnSpPr>
            <a:cxnSpLocks/>
          </p:cNvCxnSpPr>
          <p:nvPr/>
        </p:nvCxnSpPr>
        <p:spPr>
          <a:xfrm>
            <a:off x="5773994" y="4529731"/>
            <a:ext cx="0" cy="450057"/>
          </a:xfrm>
          <a:prstGeom prst="straightConnector1">
            <a:avLst/>
          </a:prstGeom>
          <a:noFill/>
          <a:ln w="19050" cap="flat" cmpd="sng" algn="ctr">
            <a:solidFill>
              <a:srgbClr val="81A042"/>
            </a:solidFill>
            <a:prstDash val="solid"/>
            <a:tailEnd type="triangle" w="lg" len="lg"/>
          </a:ln>
          <a:effectLst/>
        </p:spPr>
      </p:cxnSp>
      <p:sp>
        <p:nvSpPr>
          <p:cNvPr id="19" name="TextBox 18">
            <a:extLst>
              <a:ext uri="{FF2B5EF4-FFF2-40B4-BE49-F238E27FC236}">
                <a16:creationId xmlns:a16="http://schemas.microsoft.com/office/drawing/2014/main" id="{29BB7A21-E316-4073-83B4-8AB8C46D8CFC}"/>
              </a:ext>
            </a:extLst>
          </p:cNvPr>
          <p:cNvSpPr txBox="1"/>
          <p:nvPr/>
        </p:nvSpPr>
        <p:spPr>
          <a:xfrm>
            <a:off x="6643529" y="3571435"/>
            <a:ext cx="2423174" cy="923330"/>
          </a:xfrm>
          <a:prstGeom prst="rect">
            <a:avLst/>
          </a:prstGeom>
          <a:solidFill>
            <a:sysClr val="window" lastClr="FFFFFF"/>
          </a:solidFill>
          <a:ln>
            <a:solidFill>
              <a:srgbClr val="9BBB59">
                <a:lumMod val="75000"/>
              </a:srgbClr>
            </a:solidFill>
          </a:ln>
        </p:spPr>
        <p:txBody>
          <a:bodyPr wrap="square" rtlCol="0">
            <a:spAutoFit/>
          </a:bodyPr>
          <a:lstStyle/>
          <a:p>
            <a:pPr defTabSz="938213" eaLnBrk="0" fontAlgn="base" hangingPunct="0">
              <a:spcBef>
                <a:spcPct val="0"/>
              </a:spcBef>
              <a:spcAft>
                <a:spcPct val="0"/>
              </a:spcAft>
              <a:defRPr/>
            </a:pPr>
            <a:r>
              <a:rPr lang="lv-LV" kern="0" dirty="0">
                <a:solidFill>
                  <a:srgbClr val="9BBB59">
                    <a:lumMod val="50000"/>
                  </a:srgbClr>
                </a:solidFill>
                <a:latin typeface="Verdana" panose="020B0604030504040204" pitchFamily="34" charset="0"/>
                <a:ea typeface="Verdana" panose="020B0604030504040204" pitchFamily="34" charset="0"/>
              </a:rPr>
              <a:t>Pētnieciskās darbības</a:t>
            </a:r>
          </a:p>
          <a:p>
            <a:pPr defTabSz="938213" eaLnBrk="0" fontAlgn="base" hangingPunct="0">
              <a:spcBef>
                <a:spcPct val="0"/>
              </a:spcBef>
              <a:spcAft>
                <a:spcPct val="0"/>
              </a:spcAft>
              <a:defRPr/>
            </a:pPr>
            <a:r>
              <a:rPr lang="lv-LV" kern="0" dirty="0">
                <a:solidFill>
                  <a:srgbClr val="9BBB59">
                    <a:lumMod val="50000"/>
                  </a:srgbClr>
                </a:solidFill>
                <a:latin typeface="Verdana" panose="020B0604030504040204" pitchFamily="34" charset="0"/>
                <a:ea typeface="Verdana" panose="020B0604030504040204" pitchFamily="34" charset="0"/>
              </a:rPr>
              <a:t>pamatprasmes</a:t>
            </a:r>
            <a:endParaRPr lang="lv-LV" b="1" kern="0" dirty="0">
              <a:solidFill>
                <a:srgbClr val="9BBB59">
                  <a:lumMod val="50000"/>
                </a:srgbClr>
              </a:solidFill>
              <a:latin typeface="Verdana" panose="020B0604030504040204" pitchFamily="34" charset="0"/>
              <a:ea typeface="Verdana" panose="020B0604030504040204" pitchFamily="34" charset="0"/>
            </a:endParaRPr>
          </a:p>
        </p:txBody>
      </p:sp>
      <p:cxnSp>
        <p:nvCxnSpPr>
          <p:cNvPr id="20" name="Straight Arrow Connector 19">
            <a:extLst>
              <a:ext uri="{FF2B5EF4-FFF2-40B4-BE49-F238E27FC236}">
                <a16:creationId xmlns:a16="http://schemas.microsoft.com/office/drawing/2014/main" id="{9524B680-A053-482C-9D27-AEA306FAB646}"/>
              </a:ext>
            </a:extLst>
          </p:cNvPr>
          <p:cNvCxnSpPr>
            <a:cxnSpLocks/>
          </p:cNvCxnSpPr>
          <p:nvPr/>
        </p:nvCxnSpPr>
        <p:spPr>
          <a:xfrm>
            <a:off x="6115997" y="2643007"/>
            <a:ext cx="450000" cy="0"/>
          </a:xfrm>
          <a:prstGeom prst="straightConnector1">
            <a:avLst/>
          </a:prstGeom>
          <a:noFill/>
          <a:ln w="19050" cap="flat" cmpd="sng" algn="ctr">
            <a:solidFill>
              <a:srgbClr val="81A042"/>
            </a:solidFill>
            <a:prstDash val="solid"/>
            <a:tailEnd type="triangle" w="lg" len="lg"/>
          </a:ln>
          <a:effectLst/>
        </p:spPr>
      </p:cxnSp>
      <p:sp>
        <p:nvSpPr>
          <p:cNvPr id="21" name="TextBox 20">
            <a:extLst>
              <a:ext uri="{FF2B5EF4-FFF2-40B4-BE49-F238E27FC236}">
                <a16:creationId xmlns:a16="http://schemas.microsoft.com/office/drawing/2014/main" id="{39BE92A9-F689-4CC4-8D18-92EEE09493D4}"/>
              </a:ext>
            </a:extLst>
          </p:cNvPr>
          <p:cNvSpPr txBox="1"/>
          <p:nvPr/>
        </p:nvSpPr>
        <p:spPr>
          <a:xfrm>
            <a:off x="6643529" y="2361047"/>
            <a:ext cx="2423174" cy="646331"/>
          </a:xfrm>
          <a:prstGeom prst="rect">
            <a:avLst/>
          </a:prstGeom>
          <a:solidFill>
            <a:sysClr val="window" lastClr="FFFFFF"/>
          </a:solidFill>
          <a:ln>
            <a:solidFill>
              <a:srgbClr val="9BBB59">
                <a:lumMod val="75000"/>
              </a:srgbClr>
            </a:solidFill>
          </a:ln>
        </p:spPr>
        <p:txBody>
          <a:bodyPr wrap="square" rtlCol="0">
            <a:spAutoFit/>
          </a:bodyPr>
          <a:lstStyle/>
          <a:p>
            <a:pPr defTabSz="938213" eaLnBrk="0" fontAlgn="base" hangingPunct="0">
              <a:spcBef>
                <a:spcPct val="0"/>
              </a:spcBef>
              <a:spcAft>
                <a:spcPct val="0"/>
              </a:spcAft>
              <a:defRPr/>
            </a:pPr>
            <a:r>
              <a:rPr lang="lv-LV" kern="0" dirty="0">
                <a:solidFill>
                  <a:srgbClr val="9BBB59">
                    <a:lumMod val="50000"/>
                  </a:srgbClr>
                </a:solidFill>
                <a:latin typeface="Verdana" panose="020B0604030504040204" pitchFamily="34" charset="0"/>
                <a:ea typeface="Verdana" panose="020B0604030504040204" pitchFamily="34" charset="0"/>
              </a:rPr>
              <a:t>Pamatzināšanas visos tematos</a:t>
            </a:r>
          </a:p>
        </p:txBody>
      </p:sp>
      <p:sp>
        <p:nvSpPr>
          <p:cNvPr id="22" name="TextBox 21">
            <a:extLst>
              <a:ext uri="{FF2B5EF4-FFF2-40B4-BE49-F238E27FC236}">
                <a16:creationId xmlns:a16="http://schemas.microsoft.com/office/drawing/2014/main" id="{D81DDA11-FD3E-4575-A117-B421B8844246}"/>
              </a:ext>
            </a:extLst>
          </p:cNvPr>
          <p:cNvSpPr txBox="1"/>
          <p:nvPr/>
        </p:nvSpPr>
        <p:spPr>
          <a:xfrm>
            <a:off x="5492354" y="5055878"/>
            <a:ext cx="3564000" cy="923330"/>
          </a:xfrm>
          <a:prstGeom prst="rect">
            <a:avLst/>
          </a:prstGeom>
          <a:solidFill>
            <a:sysClr val="window" lastClr="FFFFFF"/>
          </a:solidFill>
          <a:ln>
            <a:solidFill>
              <a:srgbClr val="9BBB59">
                <a:lumMod val="75000"/>
              </a:srgbClr>
            </a:solidFill>
          </a:ln>
        </p:spPr>
        <p:txBody>
          <a:bodyPr wrap="square" rtlCol="0">
            <a:spAutoFit/>
          </a:bodyPr>
          <a:lstStyle/>
          <a:p>
            <a:pPr defTabSz="938213" eaLnBrk="0" fontAlgn="base" hangingPunct="0">
              <a:spcBef>
                <a:spcPct val="0"/>
              </a:spcBef>
              <a:spcAft>
                <a:spcPct val="0"/>
              </a:spcAft>
              <a:defRPr/>
            </a:pPr>
            <a:r>
              <a:rPr lang="lv-LV" kern="0" dirty="0">
                <a:solidFill>
                  <a:srgbClr val="9BBB59">
                    <a:lumMod val="50000"/>
                  </a:srgbClr>
                </a:solidFill>
                <a:latin typeface="Verdana" panose="020B0604030504040204" pitchFamily="34" charset="0"/>
                <a:ea typeface="Verdana" panose="020B0604030504040204" pitchFamily="34" charset="0"/>
              </a:rPr>
              <a:t>Pieredze rada izpratni, kas nepieciešama uzdevumu risināšanā </a:t>
            </a:r>
          </a:p>
        </p:txBody>
      </p:sp>
      <p:cxnSp>
        <p:nvCxnSpPr>
          <p:cNvPr id="23" name="Straight Arrow Connector 22">
            <a:extLst>
              <a:ext uri="{FF2B5EF4-FFF2-40B4-BE49-F238E27FC236}">
                <a16:creationId xmlns:a16="http://schemas.microsoft.com/office/drawing/2014/main" id="{AF9F1AE8-120B-4A49-BD4E-CFD947D4178A}"/>
              </a:ext>
            </a:extLst>
          </p:cNvPr>
          <p:cNvCxnSpPr>
            <a:cxnSpLocks/>
          </p:cNvCxnSpPr>
          <p:nvPr/>
        </p:nvCxnSpPr>
        <p:spPr>
          <a:xfrm>
            <a:off x="2660680" y="4529731"/>
            <a:ext cx="0" cy="450057"/>
          </a:xfrm>
          <a:prstGeom prst="straightConnector1">
            <a:avLst/>
          </a:prstGeom>
          <a:noFill/>
          <a:ln w="19050" cap="flat" cmpd="sng" algn="ctr">
            <a:solidFill>
              <a:srgbClr val="81A042"/>
            </a:solidFill>
            <a:prstDash val="solid"/>
            <a:tailEnd type="triangle" w="lg" len="lg"/>
          </a:ln>
          <a:effectLst/>
        </p:spPr>
      </p:cxnSp>
      <p:cxnSp>
        <p:nvCxnSpPr>
          <p:cNvPr id="24" name="Straight Arrow Connector 23">
            <a:extLst>
              <a:ext uri="{FF2B5EF4-FFF2-40B4-BE49-F238E27FC236}">
                <a16:creationId xmlns:a16="http://schemas.microsoft.com/office/drawing/2014/main" id="{994E72BA-99FC-4053-9A8A-D5B093EA4D7A}"/>
              </a:ext>
            </a:extLst>
          </p:cNvPr>
          <p:cNvCxnSpPr>
            <a:cxnSpLocks/>
          </p:cNvCxnSpPr>
          <p:nvPr/>
        </p:nvCxnSpPr>
        <p:spPr>
          <a:xfrm>
            <a:off x="6099560" y="3984208"/>
            <a:ext cx="450000" cy="0"/>
          </a:xfrm>
          <a:prstGeom prst="straightConnector1">
            <a:avLst/>
          </a:prstGeom>
          <a:noFill/>
          <a:ln w="19050" cap="flat" cmpd="sng" algn="ctr">
            <a:solidFill>
              <a:srgbClr val="81A042"/>
            </a:solidFill>
            <a:prstDash val="solid"/>
            <a:tailEnd type="triangle" w="lg" len="lg"/>
          </a:ln>
          <a:effectLst/>
        </p:spPr>
      </p:cxnSp>
      <p:sp>
        <p:nvSpPr>
          <p:cNvPr id="25" name="TextBox 24">
            <a:extLst>
              <a:ext uri="{FF2B5EF4-FFF2-40B4-BE49-F238E27FC236}">
                <a16:creationId xmlns:a16="http://schemas.microsoft.com/office/drawing/2014/main" id="{E5FE1BC5-4E6C-40AA-82A3-2DC5EC55F647}"/>
              </a:ext>
            </a:extLst>
          </p:cNvPr>
          <p:cNvSpPr txBox="1"/>
          <p:nvPr/>
        </p:nvSpPr>
        <p:spPr>
          <a:xfrm>
            <a:off x="1764889" y="5055878"/>
            <a:ext cx="3564000" cy="923330"/>
          </a:xfrm>
          <a:prstGeom prst="rect">
            <a:avLst/>
          </a:prstGeom>
          <a:solidFill>
            <a:sysClr val="window" lastClr="FFFFFF"/>
          </a:solidFill>
          <a:ln>
            <a:solidFill>
              <a:srgbClr val="9BBB59">
                <a:lumMod val="75000"/>
              </a:srgbClr>
            </a:solidFill>
          </a:ln>
        </p:spPr>
        <p:txBody>
          <a:bodyPr wrap="square" rtlCol="0">
            <a:spAutoFit/>
          </a:bodyPr>
          <a:lstStyle/>
          <a:p>
            <a:pPr defTabSz="938213" eaLnBrk="0" fontAlgn="base" hangingPunct="0">
              <a:spcBef>
                <a:spcPct val="0"/>
              </a:spcBef>
              <a:spcAft>
                <a:spcPct val="0"/>
              </a:spcAft>
              <a:defRPr/>
            </a:pPr>
            <a:r>
              <a:rPr lang="lv-LV" kern="0" dirty="0">
                <a:solidFill>
                  <a:srgbClr val="9BBB59">
                    <a:lumMod val="50000"/>
                  </a:srgbClr>
                </a:solidFill>
                <a:latin typeface="Verdana" panose="020B0604030504040204" pitchFamily="34" charset="0"/>
                <a:ea typeface="Verdana" panose="020B0604030504040204" pitchFamily="34" charset="0"/>
              </a:rPr>
              <a:t>Pieredze rada prasmes, kas nepieciešamas uzdevumu risināšanā </a:t>
            </a:r>
          </a:p>
        </p:txBody>
      </p:sp>
      <p:pic>
        <p:nvPicPr>
          <p:cNvPr id="26" name="Picture 25">
            <a:extLst>
              <a:ext uri="{FF2B5EF4-FFF2-40B4-BE49-F238E27FC236}">
                <a16:creationId xmlns:a16="http://schemas.microsoft.com/office/drawing/2014/main" id="{78D92049-6ED3-467A-B397-1A1022D19C46}"/>
              </a:ext>
            </a:extLst>
          </p:cNvPr>
          <p:cNvPicPr>
            <a:picLocks noChangeAspect="1"/>
          </p:cNvPicPr>
          <p:nvPr/>
        </p:nvPicPr>
        <p:blipFill>
          <a:blip r:embed="rId5"/>
          <a:stretch>
            <a:fillRect/>
          </a:stretch>
        </p:blipFill>
        <p:spPr>
          <a:xfrm>
            <a:off x="305420" y="0"/>
            <a:ext cx="1856489" cy="1877734"/>
          </a:xfrm>
          <a:prstGeom prst="rect">
            <a:avLst/>
          </a:prstGeom>
        </p:spPr>
      </p:pic>
      <p:sp>
        <p:nvSpPr>
          <p:cNvPr id="27" name="Slide Number Placeholder 5">
            <a:extLst>
              <a:ext uri="{FF2B5EF4-FFF2-40B4-BE49-F238E27FC236}">
                <a16:creationId xmlns:a16="http://schemas.microsoft.com/office/drawing/2014/main" id="{D345AB9D-7C01-499C-82A6-08DD56A278D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15</a:t>
            </a:fld>
            <a:endParaRPr lang="en-US" altLang="lv-LV" sz="900" dirty="0">
              <a:latin typeface="Verdana" panose="020B0604030504040204" pitchFamily="34" charset="0"/>
              <a:ea typeface="Verdana" panose="020B0604030504040204" pitchFamily="34" charset="0"/>
            </a:endParaRPr>
          </a:p>
        </p:txBody>
      </p:sp>
      <p:grpSp>
        <p:nvGrpSpPr>
          <p:cNvPr id="34" name="Group 33">
            <a:extLst>
              <a:ext uri="{FF2B5EF4-FFF2-40B4-BE49-F238E27FC236}">
                <a16:creationId xmlns:a16="http://schemas.microsoft.com/office/drawing/2014/main" id="{580E8623-0918-40EA-B524-14372E49A84D}"/>
              </a:ext>
            </a:extLst>
          </p:cNvPr>
          <p:cNvGrpSpPr/>
          <p:nvPr/>
        </p:nvGrpSpPr>
        <p:grpSpPr>
          <a:xfrm>
            <a:off x="10088486" y="2009091"/>
            <a:ext cx="1846925" cy="536310"/>
            <a:chOff x="559361" y="1722845"/>
            <a:chExt cx="1846925" cy="536310"/>
          </a:xfrm>
        </p:grpSpPr>
        <p:pic>
          <p:nvPicPr>
            <p:cNvPr id="35" name="Graphic 34" descr="Warning">
              <a:extLst>
                <a:ext uri="{FF2B5EF4-FFF2-40B4-BE49-F238E27FC236}">
                  <a16:creationId xmlns:a16="http://schemas.microsoft.com/office/drawing/2014/main" id="{E6D6B7E4-EFFD-4918-988E-6F7BBD43F9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361" y="1722845"/>
              <a:ext cx="520921" cy="520921"/>
            </a:xfrm>
            <a:prstGeom prst="rect">
              <a:avLst/>
            </a:prstGeom>
          </p:spPr>
        </p:pic>
        <p:sp>
          <p:nvSpPr>
            <p:cNvPr id="36" name="TextBox 35">
              <a:extLst>
                <a:ext uri="{FF2B5EF4-FFF2-40B4-BE49-F238E27FC236}">
                  <a16:creationId xmlns:a16="http://schemas.microsoft.com/office/drawing/2014/main" id="{D5A2ADF7-B3DF-42A7-8815-0743D60B6438}"/>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13195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3" name="Title 1">
            <a:extLst>
              <a:ext uri="{FF2B5EF4-FFF2-40B4-BE49-F238E27FC236}">
                <a16:creationId xmlns:a16="http://schemas.microsoft.com/office/drawing/2014/main" id="{29667B94-383B-4F49-A6A5-C01986B8BA19}"/>
              </a:ext>
            </a:extLst>
          </p:cNvPr>
          <p:cNvSpPr txBox="1">
            <a:spLocks/>
          </p:cNvSpPr>
          <p:nvPr/>
        </p:nvSpPr>
        <p:spPr bwMode="auto">
          <a:xfrm>
            <a:off x="2564371" y="1130308"/>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200" dirty="0">
                <a:ea typeface="MS PGothic" panose="020B0600070205080204" pitchFamily="34" charset="-128"/>
              </a:rPr>
              <a:t>Kā papildus gatavoties eksāmena 1.daļai?</a:t>
            </a:r>
          </a:p>
        </p:txBody>
      </p:sp>
      <p:graphicFrame>
        <p:nvGraphicFramePr>
          <p:cNvPr id="26" name="Diagram 25">
            <a:extLst>
              <a:ext uri="{FF2B5EF4-FFF2-40B4-BE49-F238E27FC236}">
                <a16:creationId xmlns:a16="http://schemas.microsoft.com/office/drawing/2014/main" id="{8E8BE1A8-CC20-4363-8127-1D922773A68B}"/>
              </a:ext>
            </a:extLst>
          </p:cNvPr>
          <p:cNvGraphicFramePr/>
          <p:nvPr>
            <p:extLst>
              <p:ext uri="{D42A27DB-BD31-4B8C-83A1-F6EECF244321}">
                <p14:modId xmlns:p14="http://schemas.microsoft.com/office/powerpoint/2010/main" val="3159140123"/>
              </p:ext>
            </p:extLst>
          </p:nvPr>
        </p:nvGraphicFramePr>
        <p:xfrm>
          <a:off x="1286032" y="1997996"/>
          <a:ext cx="8300528" cy="4296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75DF6CB4-793F-43B7-AB90-AA554322E247}"/>
              </a:ext>
            </a:extLst>
          </p:cNvPr>
          <p:cNvPicPr>
            <a:picLocks noChangeAspect="1"/>
          </p:cNvPicPr>
          <p:nvPr/>
        </p:nvPicPr>
        <p:blipFill>
          <a:blip r:embed="rId8"/>
          <a:stretch>
            <a:fillRect/>
          </a:stretch>
        </p:blipFill>
        <p:spPr>
          <a:xfrm>
            <a:off x="305420" y="0"/>
            <a:ext cx="1856489" cy="1877734"/>
          </a:xfrm>
          <a:prstGeom prst="rect">
            <a:avLst/>
          </a:prstGeom>
        </p:spPr>
      </p:pic>
      <p:sp>
        <p:nvSpPr>
          <p:cNvPr id="11" name="Slide Number Placeholder 5">
            <a:extLst>
              <a:ext uri="{FF2B5EF4-FFF2-40B4-BE49-F238E27FC236}">
                <a16:creationId xmlns:a16="http://schemas.microsoft.com/office/drawing/2014/main" id="{08955D43-2AEA-48EB-AE10-F0C7DD0B28D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16</a:t>
            </a:fld>
            <a:endParaRPr lang="en-US" altLang="lv-LV" sz="900" dirty="0">
              <a:latin typeface="Verdana" panose="020B0604030504040204" pitchFamily="34" charset="0"/>
              <a:ea typeface="Verdana" panose="020B0604030504040204" pitchFamily="34" charset="0"/>
            </a:endParaRPr>
          </a:p>
        </p:txBody>
      </p:sp>
      <p:grpSp>
        <p:nvGrpSpPr>
          <p:cNvPr id="12" name="Group 11">
            <a:extLst>
              <a:ext uri="{FF2B5EF4-FFF2-40B4-BE49-F238E27FC236}">
                <a16:creationId xmlns:a16="http://schemas.microsoft.com/office/drawing/2014/main" id="{90BBA5AB-07A8-4ED2-AE1B-23B25A3BBC86}"/>
              </a:ext>
            </a:extLst>
          </p:cNvPr>
          <p:cNvGrpSpPr/>
          <p:nvPr/>
        </p:nvGrpSpPr>
        <p:grpSpPr>
          <a:xfrm>
            <a:off x="10088486" y="2009091"/>
            <a:ext cx="1846925" cy="536310"/>
            <a:chOff x="559361" y="1722845"/>
            <a:chExt cx="1846925" cy="536310"/>
          </a:xfrm>
        </p:grpSpPr>
        <p:pic>
          <p:nvPicPr>
            <p:cNvPr id="14" name="Graphic 13" descr="Warning">
              <a:extLst>
                <a:ext uri="{FF2B5EF4-FFF2-40B4-BE49-F238E27FC236}">
                  <a16:creationId xmlns:a16="http://schemas.microsoft.com/office/drawing/2014/main" id="{1A56466C-34A4-4F27-97B6-A114C9C16D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361" y="1722845"/>
              <a:ext cx="520921" cy="520921"/>
            </a:xfrm>
            <a:prstGeom prst="rect">
              <a:avLst/>
            </a:prstGeom>
          </p:spPr>
        </p:pic>
        <p:sp>
          <p:nvSpPr>
            <p:cNvPr id="15" name="TextBox 14">
              <a:extLst>
                <a:ext uri="{FF2B5EF4-FFF2-40B4-BE49-F238E27FC236}">
                  <a16:creationId xmlns:a16="http://schemas.microsoft.com/office/drawing/2014/main" id="{6D7FBD74-9627-4BD2-A101-5675224DFF6E}"/>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174673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1" name="Title 1">
            <a:extLst>
              <a:ext uri="{FF2B5EF4-FFF2-40B4-BE49-F238E27FC236}">
                <a16:creationId xmlns:a16="http://schemas.microsoft.com/office/drawing/2014/main" id="{ED4286B6-DEC9-4CBF-A20A-5977D0CCC19B}"/>
              </a:ext>
            </a:extLst>
          </p:cNvPr>
          <p:cNvSpPr txBox="1">
            <a:spLocks/>
          </p:cNvSpPr>
          <p:nvPr/>
        </p:nvSpPr>
        <p:spPr>
          <a:xfrm>
            <a:off x="2381578" y="1877734"/>
            <a:ext cx="8846288" cy="10366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lv-LV" altLang="lv-LV" sz="2400" b="1" dirty="0">
                <a:latin typeface="Verdana" panose="020B0604030504040204" pitchFamily="34" charset="0"/>
                <a:ea typeface="Verdana" panose="020B0604030504040204" pitchFamily="34" charset="0"/>
              </a:rPr>
              <a:t>Bioloģijas eksāmena  2. daļa</a:t>
            </a:r>
            <a:br>
              <a:rPr lang="lv-LV" altLang="lv-LV" sz="2400" b="1" dirty="0">
                <a:latin typeface="Verdana" panose="020B0604030504040204" pitchFamily="34" charset="0"/>
                <a:ea typeface="Verdana" panose="020B0604030504040204" pitchFamily="34" charset="0"/>
              </a:rPr>
            </a:br>
            <a:br>
              <a:rPr lang="lv-LV" altLang="lv-LV" sz="2400" b="1" dirty="0">
                <a:latin typeface="Verdana" panose="020B0604030504040204" pitchFamily="34" charset="0"/>
                <a:ea typeface="Verdana" panose="020B0604030504040204" pitchFamily="34" charset="0"/>
              </a:rPr>
            </a:br>
            <a:r>
              <a:rPr lang="lv-LV" altLang="lv-LV" sz="2400" dirty="0">
                <a:latin typeface="Verdana" panose="020B0604030504040204" pitchFamily="34" charset="0"/>
                <a:ea typeface="Verdana" panose="020B0604030504040204" pitchFamily="34" charset="0"/>
              </a:rPr>
              <a:t>-</a:t>
            </a:r>
            <a:r>
              <a:rPr lang="lv-LV" altLang="lv-LV" sz="2400" b="1" dirty="0">
                <a:latin typeface="Verdana" panose="020B0604030504040204" pitchFamily="34" charset="0"/>
                <a:ea typeface="Verdana" panose="020B0604030504040204" pitchFamily="34" charset="0"/>
              </a:rPr>
              <a:t>  mācību satura </a:t>
            </a:r>
            <a:r>
              <a:rPr lang="lv-LV" altLang="lv-LV" sz="2400" dirty="0">
                <a:latin typeface="Verdana" panose="020B0604030504040204" pitchFamily="34" charset="0"/>
                <a:ea typeface="Verdana" panose="020B0604030504040204" pitchFamily="34" charset="0"/>
              </a:rPr>
              <a:t>īpatsvars 2. daļas uzdevumos;</a:t>
            </a:r>
          </a:p>
          <a:p>
            <a:pPr marL="342900" indent="-342900">
              <a:lnSpc>
                <a:spcPct val="100000"/>
              </a:lnSpc>
              <a:spcAft>
                <a:spcPts val="600"/>
              </a:spcAft>
              <a:buFontTx/>
              <a:buChar char="-"/>
            </a:pPr>
            <a:r>
              <a:rPr lang="lv-LV" altLang="lv-LV" sz="2400" dirty="0">
                <a:latin typeface="Verdana" panose="020B0604030504040204" pitchFamily="34" charset="0"/>
                <a:ea typeface="Verdana" panose="020B0604030504040204" pitchFamily="34" charset="0"/>
              </a:rPr>
              <a:t>nepieciešamās </a:t>
            </a:r>
            <a:r>
              <a:rPr lang="lv-LV" altLang="lv-LV" sz="2400" b="1" dirty="0">
                <a:latin typeface="Verdana" panose="020B0604030504040204" pitchFamily="34" charset="0"/>
                <a:ea typeface="Verdana" panose="020B0604030504040204" pitchFamily="34" charset="0"/>
              </a:rPr>
              <a:t>vispārējās prasmes</a:t>
            </a:r>
            <a:r>
              <a:rPr lang="lv-LV" altLang="lv-LV" sz="2400" dirty="0">
                <a:latin typeface="Verdana" panose="020B0604030504040204" pitchFamily="34" charset="0"/>
                <a:ea typeface="Verdana" panose="020B0604030504040204" pitchFamily="34" charset="0"/>
              </a:rPr>
              <a:t> 2. daļas uzdevumu risināšanai;</a:t>
            </a:r>
          </a:p>
          <a:p>
            <a:pPr marL="342900" indent="-342900">
              <a:lnSpc>
                <a:spcPct val="150000"/>
              </a:lnSpc>
              <a:spcAft>
                <a:spcPts val="600"/>
              </a:spcAft>
              <a:buFontTx/>
              <a:buChar char="-"/>
            </a:pPr>
            <a:r>
              <a:rPr lang="lv-LV" altLang="lv-LV" sz="2400" dirty="0">
                <a:solidFill>
                  <a:srgbClr val="7030A0"/>
                </a:solidFill>
                <a:latin typeface="Verdana" panose="020B0604030504040204" pitchFamily="34" charset="0"/>
                <a:ea typeface="Verdana" panose="020B0604030504040204" pitchFamily="34" charset="0"/>
              </a:rPr>
              <a:t>2. daļas uzdevumu </a:t>
            </a:r>
            <a:r>
              <a:rPr lang="lv-LV" altLang="lv-LV" sz="2400" b="1" dirty="0">
                <a:solidFill>
                  <a:srgbClr val="7030A0"/>
                </a:solidFill>
                <a:latin typeface="Verdana" panose="020B0604030504040204" pitchFamily="34" charset="0"/>
                <a:ea typeface="Verdana" panose="020B0604030504040204" pitchFamily="34" charset="0"/>
              </a:rPr>
              <a:t>vērtēšana</a:t>
            </a:r>
            <a:r>
              <a:rPr lang="lv-LV" altLang="lv-LV" sz="2400" dirty="0">
                <a:latin typeface="Verdana" panose="020B0604030504040204" pitchFamily="34" charset="0"/>
                <a:ea typeface="Verdana" panose="020B0604030504040204" pitchFamily="34" charset="0"/>
              </a:rPr>
              <a:t>;</a:t>
            </a:r>
          </a:p>
          <a:p>
            <a:pPr marL="342900" indent="-342900">
              <a:lnSpc>
                <a:spcPct val="150000"/>
              </a:lnSpc>
              <a:spcAft>
                <a:spcPts val="600"/>
              </a:spcAft>
              <a:buFontTx/>
              <a:buChar char="-"/>
            </a:pPr>
            <a:r>
              <a:rPr lang="lv-LV" altLang="lv-LV" sz="2400" b="1" dirty="0">
                <a:latin typeface="Verdana" panose="020B0604030504040204" pitchFamily="34" charset="0"/>
                <a:ea typeface="Verdana" panose="020B0604030504040204" pitchFamily="34" charset="0"/>
              </a:rPr>
              <a:t>metodiskie ieteikumi </a:t>
            </a:r>
            <a:r>
              <a:rPr lang="lv-LV" altLang="lv-LV" sz="2400" dirty="0">
                <a:latin typeface="Verdana" panose="020B0604030504040204" pitchFamily="34" charset="0"/>
                <a:ea typeface="Verdana" panose="020B0604030504040204" pitchFamily="34" charset="0"/>
              </a:rPr>
              <a:t>snieguma uzlabošanai.</a:t>
            </a:r>
            <a:br>
              <a:rPr lang="lv-LV" altLang="lv-LV" sz="2400" dirty="0">
                <a:latin typeface="Verdana" panose="020B0604030504040204" pitchFamily="34" charset="0"/>
                <a:ea typeface="Verdana" panose="020B0604030504040204" pitchFamily="34" charset="0"/>
              </a:rPr>
            </a:br>
            <a:br>
              <a:rPr lang="lv-LV" altLang="lv-LV" sz="2400" b="1" dirty="0">
                <a:latin typeface="Verdana" panose="020B0604030504040204" pitchFamily="34" charset="0"/>
                <a:ea typeface="Verdana" panose="020B0604030504040204" pitchFamily="34" charset="0"/>
              </a:rPr>
            </a:br>
            <a:endParaRPr lang="lv-LV" altLang="lv-LV" sz="2400" b="1"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783F56F9-F564-4371-A65F-5B76BB9941F9}"/>
              </a:ext>
            </a:extLst>
          </p:cNvPr>
          <p:cNvPicPr>
            <a:picLocks noChangeAspect="1"/>
          </p:cNvPicPr>
          <p:nvPr/>
        </p:nvPicPr>
        <p:blipFill>
          <a:blip r:embed="rId3"/>
          <a:stretch>
            <a:fillRect/>
          </a:stretch>
        </p:blipFill>
        <p:spPr>
          <a:xfrm>
            <a:off x="305420" y="0"/>
            <a:ext cx="1856489" cy="1877734"/>
          </a:xfrm>
          <a:prstGeom prst="rect">
            <a:avLst/>
          </a:prstGeom>
        </p:spPr>
      </p:pic>
      <p:sp>
        <p:nvSpPr>
          <p:cNvPr id="10" name="Slide Number Placeholder 5">
            <a:extLst>
              <a:ext uri="{FF2B5EF4-FFF2-40B4-BE49-F238E27FC236}">
                <a16:creationId xmlns:a16="http://schemas.microsoft.com/office/drawing/2014/main" id="{84B1133D-BF04-42AF-AB2F-9E4C666223C1}"/>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17</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445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2" name="Picture 1">
            <a:extLst>
              <a:ext uri="{FF2B5EF4-FFF2-40B4-BE49-F238E27FC236}">
                <a16:creationId xmlns:a16="http://schemas.microsoft.com/office/drawing/2014/main" id="{8E695F15-FB33-402B-AA20-999185D5C581}"/>
              </a:ext>
            </a:extLst>
          </p:cNvPr>
          <p:cNvPicPr>
            <a:picLocks noChangeAspect="1"/>
          </p:cNvPicPr>
          <p:nvPr/>
        </p:nvPicPr>
        <p:blipFill>
          <a:blip r:embed="rId3"/>
          <a:stretch>
            <a:fillRect/>
          </a:stretch>
        </p:blipFill>
        <p:spPr>
          <a:xfrm>
            <a:off x="6310229" y="3819427"/>
            <a:ext cx="5400046" cy="2625618"/>
          </a:xfrm>
          <a:prstGeom prst="rect">
            <a:avLst/>
          </a:prstGeom>
        </p:spPr>
      </p:pic>
      <p:sp>
        <p:nvSpPr>
          <p:cNvPr id="3" name="TextBox 2">
            <a:extLst>
              <a:ext uri="{FF2B5EF4-FFF2-40B4-BE49-F238E27FC236}">
                <a16:creationId xmlns:a16="http://schemas.microsoft.com/office/drawing/2014/main" id="{830405DF-D8F5-409E-AC14-E70D7AE73A9F}"/>
              </a:ext>
            </a:extLst>
          </p:cNvPr>
          <p:cNvSpPr txBox="1"/>
          <p:nvPr/>
        </p:nvSpPr>
        <p:spPr>
          <a:xfrm>
            <a:off x="6125498" y="973394"/>
            <a:ext cx="184731" cy="369332"/>
          </a:xfrm>
          <a:prstGeom prst="rect">
            <a:avLst/>
          </a:prstGeom>
          <a:noFill/>
        </p:spPr>
        <p:txBody>
          <a:bodyPr wrap="square" rtlCol="0">
            <a:spAutoFit/>
          </a:bodyPr>
          <a:lstStyle/>
          <a:p>
            <a:endParaRPr lang="lv-LV" dirty="0"/>
          </a:p>
        </p:txBody>
      </p:sp>
      <p:sp>
        <p:nvSpPr>
          <p:cNvPr id="9" name="Content Placeholder 2">
            <a:extLst>
              <a:ext uri="{FF2B5EF4-FFF2-40B4-BE49-F238E27FC236}">
                <a16:creationId xmlns:a16="http://schemas.microsoft.com/office/drawing/2014/main" id="{F3CA899E-07A7-421B-A007-3FA50ABCD559}"/>
              </a:ext>
            </a:extLst>
          </p:cNvPr>
          <p:cNvSpPr txBox="1">
            <a:spLocks/>
          </p:cNvSpPr>
          <p:nvPr/>
        </p:nvSpPr>
        <p:spPr>
          <a:xfrm>
            <a:off x="2161909" y="1423153"/>
            <a:ext cx="6975988" cy="2036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Olbaltumvielu sastāvā var būt 20 dažādas aminoskābes. Saīsināti aminoskābes apzīmē ar trim pirmajiem nosaukuma burtiem angļu valodā. Cilvēka organisms lielāko daļu aminoskābju saņem ar uzturu, bet, ja tas nenotiek, 12 aminoskābes cilvēka organisms spēj sintezēt no citām, bet 8 aminoskābes – fenilalanīnu (</a:t>
            </a:r>
            <a:r>
              <a:rPr lang="lv-LV" sz="1400" dirty="0" err="1">
                <a:latin typeface="Verdana" panose="020B0604030504040204" pitchFamily="34" charset="0"/>
                <a:ea typeface="Verdana" panose="020B0604030504040204" pitchFamily="34" charset="0"/>
              </a:rPr>
              <a:t>Phe</a:t>
            </a:r>
            <a:r>
              <a:rPr lang="lv-LV" sz="1400" dirty="0">
                <a:latin typeface="Verdana" panose="020B0604030504040204" pitchFamily="34" charset="0"/>
                <a:ea typeface="Verdana" panose="020B0604030504040204" pitchFamily="34" charset="0"/>
              </a:rPr>
              <a:t>), izoleicīnu (</a:t>
            </a:r>
            <a:r>
              <a:rPr lang="lv-LV" sz="1400" dirty="0" err="1">
                <a:latin typeface="Verdana" panose="020B0604030504040204" pitchFamily="34" charset="0"/>
                <a:ea typeface="Verdana" panose="020B0604030504040204" pitchFamily="34" charset="0"/>
              </a:rPr>
              <a:t>Ile</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leicīnu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Leu</a:t>
            </a:r>
            <a:r>
              <a:rPr lang="lv-LV" sz="1400" dirty="0">
                <a:latin typeface="Verdana" panose="020B0604030504040204" pitchFamily="34" charset="0"/>
                <a:ea typeface="Verdana" panose="020B0604030504040204" pitchFamily="34" charset="0"/>
              </a:rPr>
              <a:t>), lizīnu (</a:t>
            </a:r>
            <a:r>
              <a:rPr lang="lv-LV" sz="1400" dirty="0" err="1">
                <a:latin typeface="Verdana" panose="020B0604030504040204" pitchFamily="34" charset="0"/>
                <a:ea typeface="Verdana" panose="020B0604030504040204" pitchFamily="34" charset="0"/>
              </a:rPr>
              <a:t>Lys</a:t>
            </a:r>
            <a:r>
              <a:rPr lang="lv-LV" sz="1400" dirty="0">
                <a:latin typeface="Verdana" panose="020B0604030504040204" pitchFamily="34" charset="0"/>
                <a:ea typeface="Verdana" panose="020B0604030504040204" pitchFamily="34" charset="0"/>
              </a:rPr>
              <a:t>), metionīnu (Met), </a:t>
            </a:r>
            <a:r>
              <a:rPr lang="lv-LV" sz="1400" dirty="0" err="1">
                <a:latin typeface="Verdana" panose="020B0604030504040204" pitchFamily="34" charset="0"/>
                <a:ea typeface="Verdana" panose="020B0604030504040204" pitchFamily="34" charset="0"/>
              </a:rPr>
              <a:t>treonīnu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Thr</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triptofānu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Trp</a:t>
            </a:r>
            <a:r>
              <a:rPr lang="lv-LV" sz="1400" dirty="0">
                <a:latin typeface="Verdana" panose="020B0604030504040204" pitchFamily="34" charset="0"/>
                <a:ea typeface="Verdana" panose="020B0604030504040204" pitchFamily="34" charset="0"/>
              </a:rPr>
              <a:t>) un </a:t>
            </a:r>
            <a:r>
              <a:rPr lang="lv-LV" sz="1400" dirty="0" err="1">
                <a:latin typeface="Verdana" panose="020B0604030504040204" pitchFamily="34" charset="0"/>
                <a:ea typeface="Verdana" panose="020B0604030504040204" pitchFamily="34" charset="0"/>
              </a:rPr>
              <a:t>valīnu</a:t>
            </a:r>
            <a:r>
              <a:rPr lang="lv-LV" sz="1400" dirty="0">
                <a:latin typeface="Verdana" panose="020B0604030504040204" pitchFamily="34" charset="0"/>
                <a:ea typeface="Verdana" panose="020B0604030504040204" pitchFamily="34" charset="0"/>
              </a:rPr>
              <a:t> (Val) – nespēj sintezēt. Dzīvnieku izcelsmes olbaltumvielas satur visas neaizstājamās aminoskābes, bet augu izcelsmes olbaltumvielas nesatur.</a:t>
            </a:r>
          </a:p>
          <a:p>
            <a:pPr marL="0" indent="0" algn="just">
              <a:buNone/>
            </a:pPr>
            <a:r>
              <a:rPr lang="lv-LV" sz="1400" dirty="0">
                <a:latin typeface="Verdana" panose="020B0604030504040204" pitchFamily="34" charset="0"/>
                <a:ea typeface="Verdana" panose="020B0604030504040204" pitchFamily="34" charset="0"/>
              </a:rPr>
              <a:t>Cilvēka insulīna molekula ir veidota no 2 savstarpēji saistītām aminoskābju virknēm. Pavisam insulīna molekulā ir 51 aminoskābe.</a:t>
            </a:r>
            <a:endParaRPr lang="lv-LV" altLang="lv-LV" sz="1400" dirty="0">
              <a:latin typeface="Verdana" panose="020B0604030504040204" pitchFamily="34" charset="0"/>
              <a:ea typeface="Verdana" panose="020B0604030504040204" pitchFamily="34" charset="0"/>
            </a:endParaRP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397075" y="4082902"/>
            <a:ext cx="5431430" cy="1833035"/>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8.1. Izskaidro, kā vegānais vai veģetārais uzturs var ietekmēt insulīna sintēzi un ietekmēt cilvēka veselību! Pamato savu spriedumu, izmantojot insulīna uzbūve shematiskajā attēlā ietverto informāciju! </a:t>
            </a:r>
            <a:r>
              <a:rPr lang="lv-LV" sz="1400" dirty="0">
                <a:solidFill>
                  <a:srgbClr val="FF0000"/>
                </a:solidFill>
                <a:latin typeface="Verdana" panose="020B0604030504040204" pitchFamily="34" charset="0"/>
                <a:ea typeface="Verdana" panose="020B0604030504040204" pitchFamily="34" charset="0"/>
              </a:rPr>
              <a:t>2 punkti</a:t>
            </a:r>
            <a:endParaRPr lang="lv-LV" sz="1400" dirty="0">
              <a:latin typeface="Verdana" panose="020B0604030504040204" pitchFamily="34" charset="0"/>
              <a:ea typeface="Verdana" panose="020B0604030504040204" pitchFamily="34" charset="0"/>
            </a:endParaRPr>
          </a:p>
          <a:p>
            <a:pPr marL="0" indent="0" algn="just">
              <a:buNone/>
            </a:pPr>
            <a:r>
              <a:rPr lang="lv-LV" sz="1400" b="1" dirty="0">
                <a:latin typeface="Verdana" panose="020B0604030504040204" pitchFamily="34" charset="0"/>
                <a:ea typeface="Verdana" panose="020B0604030504040204" pitchFamily="34" charset="0"/>
              </a:rPr>
              <a:t>8.2. Iesaki, kas vegānam vai veģetārietim jāņem vērā, veidojot savu ikdienas ēdienkarti, lai netiktu traucēta insulīna sintēze! </a:t>
            </a:r>
            <a:r>
              <a:rPr lang="lv-LV" sz="1400" dirty="0">
                <a:solidFill>
                  <a:srgbClr val="FF0000"/>
                </a:solidFill>
                <a:latin typeface="Verdana" panose="020B0604030504040204" pitchFamily="34" charset="0"/>
                <a:ea typeface="Verdana" panose="020B0604030504040204" pitchFamily="34" charset="0"/>
              </a:rPr>
              <a:t>1 punkts</a:t>
            </a:r>
            <a:endParaRPr lang="lv-LV" sz="1400" b="1" dirty="0">
              <a:latin typeface="Verdana" panose="020B0604030504040204" pitchFamily="34" charset="0"/>
              <a:ea typeface="Verdana" panose="020B0604030504040204" pitchFamily="34" charset="0"/>
            </a:endParaRPr>
          </a:p>
        </p:txBody>
      </p:sp>
      <p:sp>
        <p:nvSpPr>
          <p:cNvPr id="13" name="Title 1">
            <a:extLst>
              <a:ext uri="{FF2B5EF4-FFF2-40B4-BE49-F238E27FC236}">
                <a16:creationId xmlns:a16="http://schemas.microsoft.com/office/drawing/2014/main" id="{107B257D-5EA6-4243-ADE2-21BDCDB7997B}"/>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pic>
        <p:nvPicPr>
          <p:cNvPr id="14" name="Picture 13">
            <a:extLst>
              <a:ext uri="{FF2B5EF4-FFF2-40B4-BE49-F238E27FC236}">
                <a16:creationId xmlns:a16="http://schemas.microsoft.com/office/drawing/2014/main" id="{524E9A27-81EC-4DCD-8185-9302F8BAADB7}"/>
              </a:ext>
            </a:extLst>
          </p:cNvPr>
          <p:cNvPicPr>
            <a:picLocks noChangeAspect="1"/>
          </p:cNvPicPr>
          <p:nvPr/>
        </p:nvPicPr>
        <p:blipFill>
          <a:blip r:embed="rId4"/>
          <a:stretch>
            <a:fillRect/>
          </a:stretch>
        </p:blipFill>
        <p:spPr>
          <a:xfrm>
            <a:off x="305420" y="0"/>
            <a:ext cx="1856489" cy="1877734"/>
          </a:xfrm>
          <a:prstGeom prst="rect">
            <a:avLst/>
          </a:prstGeom>
        </p:spPr>
      </p:pic>
      <p:sp>
        <p:nvSpPr>
          <p:cNvPr id="15" name="Slide Number Placeholder 5">
            <a:extLst>
              <a:ext uri="{FF2B5EF4-FFF2-40B4-BE49-F238E27FC236}">
                <a16:creationId xmlns:a16="http://schemas.microsoft.com/office/drawing/2014/main" id="{9D5BB8F6-4DBD-4473-992F-D066E5AFED44}"/>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18</a:t>
            </a:fld>
            <a:endParaRPr lang="en-US" altLang="lv-LV" sz="900" dirty="0">
              <a:latin typeface="Verdana" panose="020B0604030504040204" pitchFamily="34" charset="0"/>
              <a:ea typeface="Verdana" panose="020B0604030504040204" pitchFamily="34" charset="0"/>
            </a:endParaRPr>
          </a:p>
        </p:txBody>
      </p:sp>
      <p:grpSp>
        <p:nvGrpSpPr>
          <p:cNvPr id="16" name="Group 15">
            <a:extLst>
              <a:ext uri="{FF2B5EF4-FFF2-40B4-BE49-F238E27FC236}">
                <a16:creationId xmlns:a16="http://schemas.microsoft.com/office/drawing/2014/main" id="{6DC9C17D-D2DF-42F5-A702-A7601CA779B2}"/>
              </a:ext>
            </a:extLst>
          </p:cNvPr>
          <p:cNvGrpSpPr/>
          <p:nvPr/>
        </p:nvGrpSpPr>
        <p:grpSpPr>
          <a:xfrm>
            <a:off x="4305563" y="417998"/>
            <a:ext cx="3298581" cy="501191"/>
            <a:chOff x="1703540" y="1570168"/>
            <a:chExt cx="3162002" cy="501191"/>
          </a:xfrm>
        </p:grpSpPr>
        <p:sp>
          <p:nvSpPr>
            <p:cNvPr id="17" name="TextBox 16">
              <a:extLst>
                <a:ext uri="{FF2B5EF4-FFF2-40B4-BE49-F238E27FC236}">
                  <a16:creationId xmlns:a16="http://schemas.microsoft.com/office/drawing/2014/main" id="{19C2DDEC-9AAE-4ED4-9858-C1F5ECE482EC}"/>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18" name="TextBox 17">
              <a:extLst>
                <a:ext uri="{FF2B5EF4-FFF2-40B4-BE49-F238E27FC236}">
                  <a16:creationId xmlns:a16="http://schemas.microsoft.com/office/drawing/2014/main" id="{42FE60D7-6E52-45EC-BAFF-A0C2A07AC8D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340337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2" name="Picture 1">
            <a:extLst>
              <a:ext uri="{FF2B5EF4-FFF2-40B4-BE49-F238E27FC236}">
                <a16:creationId xmlns:a16="http://schemas.microsoft.com/office/drawing/2014/main" id="{8E695F15-FB33-402B-AA20-999185D5C581}"/>
              </a:ext>
            </a:extLst>
          </p:cNvPr>
          <p:cNvPicPr>
            <a:picLocks noChangeAspect="1"/>
          </p:cNvPicPr>
          <p:nvPr/>
        </p:nvPicPr>
        <p:blipFill>
          <a:blip r:embed="rId3"/>
          <a:stretch>
            <a:fillRect/>
          </a:stretch>
        </p:blipFill>
        <p:spPr>
          <a:xfrm>
            <a:off x="6310228" y="3819427"/>
            <a:ext cx="5400046" cy="2625618"/>
          </a:xfrm>
          <a:prstGeom prst="rect">
            <a:avLst/>
          </a:prstGeom>
        </p:spPr>
      </p:pic>
      <p:sp>
        <p:nvSpPr>
          <p:cNvPr id="3" name="TextBox 2">
            <a:extLst>
              <a:ext uri="{FF2B5EF4-FFF2-40B4-BE49-F238E27FC236}">
                <a16:creationId xmlns:a16="http://schemas.microsoft.com/office/drawing/2014/main" id="{830405DF-D8F5-409E-AC14-E70D7AE73A9F}"/>
              </a:ext>
            </a:extLst>
          </p:cNvPr>
          <p:cNvSpPr txBox="1"/>
          <p:nvPr/>
        </p:nvSpPr>
        <p:spPr>
          <a:xfrm>
            <a:off x="5023100" y="1287911"/>
            <a:ext cx="184731" cy="369332"/>
          </a:xfrm>
          <a:prstGeom prst="rect">
            <a:avLst/>
          </a:prstGeom>
          <a:noFill/>
        </p:spPr>
        <p:txBody>
          <a:bodyPr wrap="square" rtlCol="0">
            <a:spAutoFit/>
          </a:bodyPr>
          <a:lstStyle/>
          <a:p>
            <a:endParaRPr lang="lv-LV" dirty="0"/>
          </a:p>
        </p:txBody>
      </p:sp>
      <p:sp>
        <p:nvSpPr>
          <p:cNvPr id="9" name="Content Placeholder 2">
            <a:extLst>
              <a:ext uri="{FF2B5EF4-FFF2-40B4-BE49-F238E27FC236}">
                <a16:creationId xmlns:a16="http://schemas.microsoft.com/office/drawing/2014/main" id="{F3CA899E-07A7-421B-A007-3FA50ABCD559}"/>
              </a:ext>
            </a:extLst>
          </p:cNvPr>
          <p:cNvSpPr txBox="1">
            <a:spLocks/>
          </p:cNvSpPr>
          <p:nvPr/>
        </p:nvSpPr>
        <p:spPr>
          <a:xfrm>
            <a:off x="2161909" y="1403482"/>
            <a:ext cx="6975988" cy="2036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Olbaltumvielu sastāvā var būt 20 dažādas aminoskābes. Saīsināti aminoskābes apzīmē ar trim pirmajiem nosaukuma burtiem angļu valodā. Cilvēka organisms lielāko daļu aminoskābju saņem ar uzturu, bet, ja tas nenotiek, 12 aminoskābes cilvēka organisms spēj sintezēt no citām, bet 8 aminoskābes – fenilalanīnu (</a:t>
            </a:r>
            <a:r>
              <a:rPr lang="lv-LV" sz="1400" dirty="0" err="1">
                <a:latin typeface="Verdana" panose="020B0604030504040204" pitchFamily="34" charset="0"/>
                <a:ea typeface="Verdana" panose="020B0604030504040204" pitchFamily="34" charset="0"/>
              </a:rPr>
              <a:t>Phe</a:t>
            </a:r>
            <a:r>
              <a:rPr lang="lv-LV" sz="1400" dirty="0">
                <a:latin typeface="Verdana" panose="020B0604030504040204" pitchFamily="34" charset="0"/>
                <a:ea typeface="Verdana" panose="020B0604030504040204" pitchFamily="34" charset="0"/>
              </a:rPr>
              <a:t>), izoleicīnu (</a:t>
            </a:r>
            <a:r>
              <a:rPr lang="lv-LV" sz="1400" dirty="0" err="1">
                <a:latin typeface="Verdana" panose="020B0604030504040204" pitchFamily="34" charset="0"/>
                <a:ea typeface="Verdana" panose="020B0604030504040204" pitchFamily="34" charset="0"/>
              </a:rPr>
              <a:t>Ile</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leicīnu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Leu</a:t>
            </a:r>
            <a:r>
              <a:rPr lang="lv-LV" sz="1400" dirty="0">
                <a:latin typeface="Verdana" panose="020B0604030504040204" pitchFamily="34" charset="0"/>
                <a:ea typeface="Verdana" panose="020B0604030504040204" pitchFamily="34" charset="0"/>
              </a:rPr>
              <a:t>), lizīnu (</a:t>
            </a:r>
            <a:r>
              <a:rPr lang="lv-LV" sz="1400" dirty="0" err="1">
                <a:latin typeface="Verdana" panose="020B0604030504040204" pitchFamily="34" charset="0"/>
                <a:ea typeface="Verdana" panose="020B0604030504040204" pitchFamily="34" charset="0"/>
              </a:rPr>
              <a:t>Lys</a:t>
            </a:r>
            <a:r>
              <a:rPr lang="lv-LV" sz="1400" dirty="0">
                <a:latin typeface="Verdana" panose="020B0604030504040204" pitchFamily="34" charset="0"/>
                <a:ea typeface="Verdana" panose="020B0604030504040204" pitchFamily="34" charset="0"/>
              </a:rPr>
              <a:t>), metionīnu (Met), </a:t>
            </a:r>
            <a:r>
              <a:rPr lang="lv-LV" sz="1400" dirty="0" err="1">
                <a:latin typeface="Verdana" panose="020B0604030504040204" pitchFamily="34" charset="0"/>
                <a:ea typeface="Verdana" panose="020B0604030504040204" pitchFamily="34" charset="0"/>
              </a:rPr>
              <a:t>treonīnu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Thr</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triptofānu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Trp</a:t>
            </a:r>
            <a:r>
              <a:rPr lang="lv-LV" sz="1400" dirty="0">
                <a:latin typeface="Verdana" panose="020B0604030504040204" pitchFamily="34" charset="0"/>
                <a:ea typeface="Verdana" panose="020B0604030504040204" pitchFamily="34" charset="0"/>
              </a:rPr>
              <a:t>) un </a:t>
            </a:r>
            <a:r>
              <a:rPr lang="lv-LV" sz="1400" dirty="0" err="1">
                <a:latin typeface="Verdana" panose="020B0604030504040204" pitchFamily="34" charset="0"/>
                <a:ea typeface="Verdana" panose="020B0604030504040204" pitchFamily="34" charset="0"/>
              </a:rPr>
              <a:t>valīnu</a:t>
            </a:r>
            <a:r>
              <a:rPr lang="lv-LV" sz="1400" dirty="0">
                <a:latin typeface="Verdana" panose="020B0604030504040204" pitchFamily="34" charset="0"/>
                <a:ea typeface="Verdana" panose="020B0604030504040204" pitchFamily="34" charset="0"/>
              </a:rPr>
              <a:t> (Val) – nespēj sintezēt. Dzīvnieku izcelsmes olbaltumvielas satur visas neaizstājamās aminoskābes, bet augu izcelsmes olbaltumvielas nesatur.</a:t>
            </a:r>
          </a:p>
          <a:p>
            <a:pPr marL="0" indent="0" algn="just">
              <a:buNone/>
            </a:pPr>
            <a:r>
              <a:rPr lang="lv-LV" sz="1400" dirty="0">
                <a:latin typeface="Verdana" panose="020B0604030504040204" pitchFamily="34" charset="0"/>
                <a:ea typeface="Verdana" panose="020B0604030504040204" pitchFamily="34" charset="0"/>
              </a:rPr>
              <a:t>Cilvēka insulīna molekula ir veidota no 2 savstarpēji saistītām aminoskābju virknēm. Pavisam insulīna molekulā ir 51 aminoskābe.</a:t>
            </a:r>
            <a:endParaRPr lang="lv-LV" altLang="lv-LV" sz="1400" dirty="0">
              <a:latin typeface="Verdana" panose="020B0604030504040204" pitchFamily="34" charset="0"/>
              <a:ea typeface="Verdana" panose="020B0604030504040204" pitchFamily="34" charset="0"/>
            </a:endParaRP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351781" y="4333673"/>
            <a:ext cx="4288989" cy="1889880"/>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Izpētot insulīna molekulas uzbūves shematisko attēlu, var noteikt, ka insulīna molekula satur 6 neaizstājamās aminoskābes – fenilalanīnu (</a:t>
            </a:r>
            <a:r>
              <a:rPr lang="lv-LV" sz="1400" dirty="0" err="1">
                <a:latin typeface="Verdana" panose="020B0604030504040204" pitchFamily="34" charset="0"/>
                <a:ea typeface="Verdana" panose="020B0604030504040204" pitchFamily="34" charset="0"/>
              </a:rPr>
              <a:t>Phe</a:t>
            </a:r>
            <a:r>
              <a:rPr lang="lv-LV" sz="1400" dirty="0">
                <a:latin typeface="Verdana" panose="020B0604030504040204" pitchFamily="34" charset="0"/>
                <a:ea typeface="Verdana" panose="020B0604030504040204" pitchFamily="34" charset="0"/>
              </a:rPr>
              <a:t>), izoleicīnu (</a:t>
            </a:r>
            <a:r>
              <a:rPr lang="lv-LV" sz="1400" dirty="0" err="1">
                <a:latin typeface="Verdana" panose="020B0604030504040204" pitchFamily="34" charset="0"/>
                <a:ea typeface="Verdana" panose="020B0604030504040204" pitchFamily="34" charset="0"/>
              </a:rPr>
              <a:t>Ile</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leicīnu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Leu</a:t>
            </a:r>
            <a:r>
              <a:rPr lang="lv-LV" sz="1400" dirty="0">
                <a:latin typeface="Verdana" panose="020B0604030504040204" pitchFamily="34" charset="0"/>
                <a:ea typeface="Verdana" panose="020B0604030504040204" pitchFamily="34" charset="0"/>
              </a:rPr>
              <a:t>), lizīnu (</a:t>
            </a:r>
            <a:r>
              <a:rPr lang="lv-LV" sz="1400" dirty="0" err="1">
                <a:latin typeface="Verdana" panose="020B0604030504040204" pitchFamily="34" charset="0"/>
                <a:ea typeface="Verdana" panose="020B0604030504040204" pitchFamily="34" charset="0"/>
              </a:rPr>
              <a:t>Lys</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treonīnu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Thr</a:t>
            </a:r>
            <a:r>
              <a:rPr lang="lv-LV" sz="1400" dirty="0">
                <a:latin typeface="Verdana" panose="020B0604030504040204" pitchFamily="34" charset="0"/>
                <a:ea typeface="Verdana" panose="020B0604030504040204" pitchFamily="34" charset="0"/>
              </a:rPr>
              <a:t>) un </a:t>
            </a:r>
            <a:r>
              <a:rPr lang="lv-LV" sz="1400" dirty="0" err="1">
                <a:latin typeface="Verdana" panose="020B0604030504040204" pitchFamily="34" charset="0"/>
                <a:ea typeface="Verdana" panose="020B0604030504040204" pitchFamily="34" charset="0"/>
              </a:rPr>
              <a:t>valīnu</a:t>
            </a:r>
            <a:r>
              <a:rPr lang="lv-LV" sz="1400" dirty="0">
                <a:latin typeface="Verdana" panose="020B0604030504040204" pitchFamily="34" charset="0"/>
                <a:ea typeface="Verdana" panose="020B0604030504040204" pitchFamily="34" charset="0"/>
              </a:rPr>
              <a:t> (Val). No tā var secināt, ka vegānais un veģetārais uzturs, kurā nav šo aminoskābju, var izraisīt insulīna sintēzes traucējumus un tā nepietiekamību.  </a:t>
            </a:r>
            <a:endParaRPr lang="lv-LV" altLang="lv-LV" sz="1400" dirty="0">
              <a:latin typeface="Verdana" panose="020B0604030504040204" pitchFamily="34" charset="0"/>
              <a:ea typeface="Verdana" panose="020B0604030504040204" pitchFamily="34" charset="0"/>
            </a:endParaRPr>
          </a:p>
        </p:txBody>
      </p:sp>
      <p:sp>
        <p:nvSpPr>
          <p:cNvPr id="11" name="Title 1">
            <a:extLst>
              <a:ext uri="{FF2B5EF4-FFF2-40B4-BE49-F238E27FC236}">
                <a16:creationId xmlns:a16="http://schemas.microsoft.com/office/drawing/2014/main" id="{E2D1EF85-5CE0-4D92-A3B1-58983CBE1161}"/>
              </a:ext>
            </a:extLst>
          </p:cNvPr>
          <p:cNvSpPr txBox="1">
            <a:spLocks/>
          </p:cNvSpPr>
          <p:nvPr/>
        </p:nvSpPr>
        <p:spPr>
          <a:xfrm>
            <a:off x="2205246" y="3698269"/>
            <a:ext cx="3924000"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pasaka priekšā dotā informācija?</a:t>
            </a:r>
          </a:p>
        </p:txBody>
      </p:sp>
      <p:sp>
        <p:nvSpPr>
          <p:cNvPr id="4" name="Oval 3">
            <a:extLst>
              <a:ext uri="{FF2B5EF4-FFF2-40B4-BE49-F238E27FC236}">
                <a16:creationId xmlns:a16="http://schemas.microsoft.com/office/drawing/2014/main" id="{DB61D7D4-13D3-4D7A-A71C-2DB5A5C22C5E}"/>
              </a:ext>
            </a:extLst>
          </p:cNvPr>
          <p:cNvSpPr/>
          <p:nvPr/>
        </p:nvSpPr>
        <p:spPr>
          <a:xfrm>
            <a:off x="6310228" y="4926232"/>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al 13">
            <a:extLst>
              <a:ext uri="{FF2B5EF4-FFF2-40B4-BE49-F238E27FC236}">
                <a16:creationId xmlns:a16="http://schemas.microsoft.com/office/drawing/2014/main" id="{BB9BEAB9-ED31-4E41-BD80-4C637C88FB12}"/>
              </a:ext>
            </a:extLst>
          </p:cNvPr>
          <p:cNvSpPr/>
          <p:nvPr/>
        </p:nvSpPr>
        <p:spPr>
          <a:xfrm>
            <a:off x="11024796" y="5633235"/>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al 14">
            <a:extLst>
              <a:ext uri="{FF2B5EF4-FFF2-40B4-BE49-F238E27FC236}">
                <a16:creationId xmlns:a16="http://schemas.microsoft.com/office/drawing/2014/main" id="{3172E2D6-326B-44C9-BC1E-4D5BC2554AF5}"/>
              </a:ext>
            </a:extLst>
          </p:cNvPr>
          <p:cNvSpPr/>
          <p:nvPr/>
        </p:nvSpPr>
        <p:spPr>
          <a:xfrm>
            <a:off x="11043535" y="5896702"/>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Oval 15">
            <a:extLst>
              <a:ext uri="{FF2B5EF4-FFF2-40B4-BE49-F238E27FC236}">
                <a16:creationId xmlns:a16="http://schemas.microsoft.com/office/drawing/2014/main" id="{ECD99559-8EB8-4BF5-83A3-8327F746241C}"/>
              </a:ext>
            </a:extLst>
          </p:cNvPr>
          <p:cNvSpPr/>
          <p:nvPr/>
        </p:nvSpPr>
        <p:spPr>
          <a:xfrm>
            <a:off x="6550653" y="4055419"/>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a:extLst>
              <a:ext uri="{FF2B5EF4-FFF2-40B4-BE49-F238E27FC236}">
                <a16:creationId xmlns:a16="http://schemas.microsoft.com/office/drawing/2014/main" id="{74B4C28D-9659-4005-BF60-3BF35F85160D}"/>
              </a:ext>
            </a:extLst>
          </p:cNvPr>
          <p:cNvSpPr/>
          <p:nvPr/>
        </p:nvSpPr>
        <p:spPr>
          <a:xfrm>
            <a:off x="8458577" y="4055419"/>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al 17">
            <a:extLst>
              <a:ext uri="{FF2B5EF4-FFF2-40B4-BE49-F238E27FC236}">
                <a16:creationId xmlns:a16="http://schemas.microsoft.com/office/drawing/2014/main" id="{CDDCEE94-4A7F-4DBC-8893-59545314A173}"/>
              </a:ext>
            </a:extLst>
          </p:cNvPr>
          <p:cNvSpPr/>
          <p:nvPr/>
        </p:nvSpPr>
        <p:spPr>
          <a:xfrm>
            <a:off x="9144542" y="4055419"/>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Oval 18">
            <a:extLst>
              <a:ext uri="{FF2B5EF4-FFF2-40B4-BE49-F238E27FC236}">
                <a16:creationId xmlns:a16="http://schemas.microsoft.com/office/drawing/2014/main" id="{D6DD200A-DE03-44B5-BBA9-BDB078070796}"/>
              </a:ext>
            </a:extLst>
          </p:cNvPr>
          <p:cNvSpPr/>
          <p:nvPr/>
        </p:nvSpPr>
        <p:spPr>
          <a:xfrm>
            <a:off x="9830507" y="4055419"/>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Oval 19">
            <a:extLst>
              <a:ext uri="{FF2B5EF4-FFF2-40B4-BE49-F238E27FC236}">
                <a16:creationId xmlns:a16="http://schemas.microsoft.com/office/drawing/2014/main" id="{84C4644C-C36B-4734-8D7A-C31AE71D9A42}"/>
              </a:ext>
            </a:extLst>
          </p:cNvPr>
          <p:cNvSpPr/>
          <p:nvPr/>
        </p:nvSpPr>
        <p:spPr>
          <a:xfrm>
            <a:off x="7525842" y="4934233"/>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Oval 20">
            <a:extLst>
              <a:ext uri="{FF2B5EF4-FFF2-40B4-BE49-F238E27FC236}">
                <a16:creationId xmlns:a16="http://schemas.microsoft.com/office/drawing/2014/main" id="{765AAEB7-1C04-4347-8327-899F0B04FEB9}"/>
              </a:ext>
            </a:extLst>
          </p:cNvPr>
          <p:cNvSpPr/>
          <p:nvPr/>
        </p:nvSpPr>
        <p:spPr>
          <a:xfrm>
            <a:off x="8676850" y="4934233"/>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Oval 21">
            <a:extLst>
              <a:ext uri="{FF2B5EF4-FFF2-40B4-BE49-F238E27FC236}">
                <a16:creationId xmlns:a16="http://schemas.microsoft.com/office/drawing/2014/main" id="{C404FD39-3F4F-4348-9B6D-A8FA481E50AF}"/>
              </a:ext>
            </a:extLst>
          </p:cNvPr>
          <p:cNvSpPr/>
          <p:nvPr/>
        </p:nvSpPr>
        <p:spPr>
          <a:xfrm>
            <a:off x="9589748" y="4934233"/>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Oval 22">
            <a:extLst>
              <a:ext uri="{FF2B5EF4-FFF2-40B4-BE49-F238E27FC236}">
                <a16:creationId xmlns:a16="http://schemas.microsoft.com/office/drawing/2014/main" id="{97FD0EB5-28B3-4709-B010-C87541CF83C6}"/>
              </a:ext>
            </a:extLst>
          </p:cNvPr>
          <p:cNvSpPr/>
          <p:nvPr/>
        </p:nvSpPr>
        <p:spPr>
          <a:xfrm>
            <a:off x="10154507" y="4926232"/>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al 23">
            <a:extLst>
              <a:ext uri="{FF2B5EF4-FFF2-40B4-BE49-F238E27FC236}">
                <a16:creationId xmlns:a16="http://schemas.microsoft.com/office/drawing/2014/main" id="{B7B43D30-FD4B-45D8-A09A-A5F61D03BB77}"/>
              </a:ext>
            </a:extLst>
          </p:cNvPr>
          <p:cNvSpPr/>
          <p:nvPr/>
        </p:nvSpPr>
        <p:spPr>
          <a:xfrm>
            <a:off x="10071603" y="5896702"/>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Oval 24">
            <a:extLst>
              <a:ext uri="{FF2B5EF4-FFF2-40B4-BE49-F238E27FC236}">
                <a16:creationId xmlns:a16="http://schemas.microsoft.com/office/drawing/2014/main" id="{17465617-5348-46DE-AF65-8535EC706C6C}"/>
              </a:ext>
            </a:extLst>
          </p:cNvPr>
          <p:cNvSpPr/>
          <p:nvPr/>
        </p:nvSpPr>
        <p:spPr>
          <a:xfrm>
            <a:off x="7957242" y="4060916"/>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Oval 25">
            <a:extLst>
              <a:ext uri="{FF2B5EF4-FFF2-40B4-BE49-F238E27FC236}">
                <a16:creationId xmlns:a16="http://schemas.microsoft.com/office/drawing/2014/main" id="{4D3A7E0A-3A53-4255-A759-7DF0DF9D7435}"/>
              </a:ext>
            </a:extLst>
          </p:cNvPr>
          <p:cNvSpPr/>
          <p:nvPr/>
        </p:nvSpPr>
        <p:spPr>
          <a:xfrm>
            <a:off x="9872125" y="5896702"/>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Oval 26">
            <a:extLst>
              <a:ext uri="{FF2B5EF4-FFF2-40B4-BE49-F238E27FC236}">
                <a16:creationId xmlns:a16="http://schemas.microsoft.com/office/drawing/2014/main" id="{36E75045-DB3B-4FB1-AC03-BCD03E9C7FD5}"/>
              </a:ext>
            </a:extLst>
          </p:cNvPr>
          <p:cNvSpPr/>
          <p:nvPr/>
        </p:nvSpPr>
        <p:spPr>
          <a:xfrm>
            <a:off x="10572022" y="5905276"/>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Oval 27">
            <a:extLst>
              <a:ext uri="{FF2B5EF4-FFF2-40B4-BE49-F238E27FC236}">
                <a16:creationId xmlns:a16="http://schemas.microsoft.com/office/drawing/2014/main" id="{5340C925-C28E-4F98-ACCB-CA4EE214688B}"/>
              </a:ext>
            </a:extLst>
          </p:cNvPr>
          <p:cNvSpPr/>
          <p:nvPr/>
        </p:nvSpPr>
        <p:spPr>
          <a:xfrm>
            <a:off x="6809735" y="4055419"/>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Oval 28">
            <a:extLst>
              <a:ext uri="{FF2B5EF4-FFF2-40B4-BE49-F238E27FC236}">
                <a16:creationId xmlns:a16="http://schemas.microsoft.com/office/drawing/2014/main" id="{393BA486-3C3A-4A49-B5E9-70B6DBEDB82B}"/>
              </a:ext>
            </a:extLst>
          </p:cNvPr>
          <p:cNvSpPr/>
          <p:nvPr/>
        </p:nvSpPr>
        <p:spPr>
          <a:xfrm>
            <a:off x="6583207" y="4926232"/>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Oval 29">
            <a:extLst>
              <a:ext uri="{FF2B5EF4-FFF2-40B4-BE49-F238E27FC236}">
                <a16:creationId xmlns:a16="http://schemas.microsoft.com/office/drawing/2014/main" id="{3BEEA61B-AA0D-4992-A090-2E0B418FCD14}"/>
              </a:ext>
            </a:extLst>
          </p:cNvPr>
          <p:cNvSpPr/>
          <p:nvPr/>
        </p:nvSpPr>
        <p:spPr>
          <a:xfrm>
            <a:off x="8931877" y="4934856"/>
            <a:ext cx="324000" cy="324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1" name="Straight Connector 30">
            <a:extLst>
              <a:ext uri="{FF2B5EF4-FFF2-40B4-BE49-F238E27FC236}">
                <a16:creationId xmlns:a16="http://schemas.microsoft.com/office/drawing/2014/main" id="{35DD986E-CC01-47B2-920D-63D5881CFECE}"/>
              </a:ext>
            </a:extLst>
          </p:cNvPr>
          <p:cNvCxnSpPr>
            <a:cxnSpLocks/>
          </p:cNvCxnSpPr>
          <p:nvPr/>
        </p:nvCxnSpPr>
        <p:spPr>
          <a:xfrm>
            <a:off x="3609964" y="2413834"/>
            <a:ext cx="159786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7507DFC-471C-4116-B845-AE02D0A78604}"/>
              </a:ext>
            </a:extLst>
          </p:cNvPr>
          <p:cNvCxnSpPr>
            <a:cxnSpLocks/>
          </p:cNvCxnSpPr>
          <p:nvPr/>
        </p:nvCxnSpPr>
        <p:spPr>
          <a:xfrm flipV="1">
            <a:off x="5310557" y="2413835"/>
            <a:ext cx="1372943" cy="786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47C6BD-FC7E-45A1-B082-4C735671954D}"/>
              </a:ext>
            </a:extLst>
          </p:cNvPr>
          <p:cNvCxnSpPr>
            <a:cxnSpLocks/>
          </p:cNvCxnSpPr>
          <p:nvPr/>
        </p:nvCxnSpPr>
        <p:spPr>
          <a:xfrm>
            <a:off x="6786225" y="2413834"/>
            <a:ext cx="111990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05E4EA-7F41-45B5-BEFB-111FB07D2EB2}"/>
              </a:ext>
            </a:extLst>
          </p:cNvPr>
          <p:cNvCxnSpPr>
            <a:cxnSpLocks/>
          </p:cNvCxnSpPr>
          <p:nvPr/>
        </p:nvCxnSpPr>
        <p:spPr>
          <a:xfrm>
            <a:off x="7999644" y="2413834"/>
            <a:ext cx="111990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A3C66BD-0516-4AF4-90CD-EADAF66895BB}"/>
              </a:ext>
            </a:extLst>
          </p:cNvPr>
          <p:cNvCxnSpPr>
            <a:cxnSpLocks/>
          </p:cNvCxnSpPr>
          <p:nvPr/>
        </p:nvCxnSpPr>
        <p:spPr>
          <a:xfrm>
            <a:off x="3848192" y="2605991"/>
            <a:ext cx="12672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37907D-7757-49B3-8C44-0BBED3D19F59}"/>
              </a:ext>
            </a:extLst>
          </p:cNvPr>
          <p:cNvCxnSpPr>
            <a:cxnSpLocks/>
          </p:cNvCxnSpPr>
          <p:nvPr/>
        </p:nvCxnSpPr>
        <p:spPr>
          <a:xfrm>
            <a:off x="7063795" y="2599538"/>
            <a:ext cx="111990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4CFB28B6-0575-4D2F-968D-844F2D282CD3}"/>
              </a:ext>
            </a:extLst>
          </p:cNvPr>
          <p:cNvPicPr>
            <a:picLocks noChangeAspect="1"/>
          </p:cNvPicPr>
          <p:nvPr/>
        </p:nvPicPr>
        <p:blipFill>
          <a:blip r:embed="rId4"/>
          <a:stretch>
            <a:fillRect/>
          </a:stretch>
        </p:blipFill>
        <p:spPr>
          <a:xfrm>
            <a:off x="305420" y="0"/>
            <a:ext cx="1856489" cy="1877734"/>
          </a:xfrm>
          <a:prstGeom prst="rect">
            <a:avLst/>
          </a:prstGeom>
        </p:spPr>
      </p:pic>
      <p:sp>
        <p:nvSpPr>
          <p:cNvPr id="44" name="Slide Number Placeholder 5">
            <a:extLst>
              <a:ext uri="{FF2B5EF4-FFF2-40B4-BE49-F238E27FC236}">
                <a16:creationId xmlns:a16="http://schemas.microsoft.com/office/drawing/2014/main" id="{C4DE74AB-F2D2-4F51-B0B6-009C7894B1A1}"/>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19</a:t>
            </a:fld>
            <a:endParaRPr lang="en-US" altLang="lv-LV" sz="900" dirty="0">
              <a:latin typeface="Verdana" panose="020B0604030504040204" pitchFamily="34" charset="0"/>
              <a:ea typeface="Verdana" panose="020B0604030504040204" pitchFamily="34" charset="0"/>
            </a:endParaRPr>
          </a:p>
        </p:txBody>
      </p:sp>
      <p:sp>
        <p:nvSpPr>
          <p:cNvPr id="45" name="Title 1">
            <a:extLst>
              <a:ext uri="{FF2B5EF4-FFF2-40B4-BE49-F238E27FC236}">
                <a16:creationId xmlns:a16="http://schemas.microsoft.com/office/drawing/2014/main" id="{931CA4D8-8CFC-445E-83B2-50E088562B59}"/>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sp>
        <p:nvSpPr>
          <p:cNvPr id="10" name="Title 1">
            <a:extLst>
              <a:ext uri="{FF2B5EF4-FFF2-40B4-BE49-F238E27FC236}">
                <a16:creationId xmlns:a16="http://schemas.microsoft.com/office/drawing/2014/main" id="{01C0F24A-38A9-472B-998C-913C34351CFB}"/>
              </a:ext>
            </a:extLst>
          </p:cNvPr>
          <p:cNvSpPr txBox="1">
            <a:spLocks/>
          </p:cNvSpPr>
          <p:nvPr/>
        </p:nvSpPr>
        <p:spPr>
          <a:xfrm flipH="1">
            <a:off x="8104203" y="2291170"/>
            <a:ext cx="3934800"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pasaka priekšā dotā informācija?</a:t>
            </a:r>
          </a:p>
        </p:txBody>
      </p:sp>
      <p:grpSp>
        <p:nvGrpSpPr>
          <p:cNvPr id="58" name="Group 57">
            <a:extLst>
              <a:ext uri="{FF2B5EF4-FFF2-40B4-BE49-F238E27FC236}">
                <a16:creationId xmlns:a16="http://schemas.microsoft.com/office/drawing/2014/main" id="{0B2EBDE7-61A0-4E0E-93BD-550E896F500D}"/>
              </a:ext>
            </a:extLst>
          </p:cNvPr>
          <p:cNvGrpSpPr/>
          <p:nvPr/>
        </p:nvGrpSpPr>
        <p:grpSpPr>
          <a:xfrm>
            <a:off x="4305563" y="417998"/>
            <a:ext cx="3298581" cy="501191"/>
            <a:chOff x="1703540" y="1570168"/>
            <a:chExt cx="3162002" cy="501191"/>
          </a:xfrm>
        </p:grpSpPr>
        <p:sp>
          <p:nvSpPr>
            <p:cNvPr id="59" name="TextBox 58">
              <a:extLst>
                <a:ext uri="{FF2B5EF4-FFF2-40B4-BE49-F238E27FC236}">
                  <a16:creationId xmlns:a16="http://schemas.microsoft.com/office/drawing/2014/main" id="{744C92B0-96E0-4882-B077-92163BE58347}"/>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60" name="TextBox 59">
              <a:extLst>
                <a:ext uri="{FF2B5EF4-FFF2-40B4-BE49-F238E27FC236}">
                  <a16:creationId xmlns:a16="http://schemas.microsoft.com/office/drawing/2014/main" id="{BC9E88CD-6B68-49CD-BA24-00D190744161}"/>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27435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ppt_x</p:attrName>
                                        </p:attrNameLst>
                                      </p:cBhvr>
                                      <p:tavLst>
                                        <p:tav tm="0">
                                          <p:val>
                                            <p:strVal val="#ppt_x-#ppt_w*1.125000"/>
                                          </p:val>
                                        </p:tav>
                                        <p:tav tm="100000">
                                          <p:val>
                                            <p:strVal val="#ppt_x"/>
                                          </p:val>
                                        </p:tav>
                                      </p:tavLst>
                                    </p:anim>
                                    <p:animEffect transition="in" filter="wipe(righ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left)">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2">
                                            <p:txEl>
                                              <p:pRg st="0" end="0"/>
                                            </p:txEl>
                                          </p:spTgt>
                                        </p:tgtEl>
                                        <p:attrNameLst>
                                          <p:attrName>style.visibility</p:attrName>
                                        </p:attrNameLst>
                                      </p:cBhvr>
                                      <p:to>
                                        <p:strVal val="visible"/>
                                      </p:to>
                                    </p:set>
                                    <p:animEffect transition="in" filter="wipe(left)">
                                      <p:cBhvr>
                                        <p:cTn id="10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5D56AC-541C-441C-916C-0D7AABBAC1E2}"/>
              </a:ext>
            </a:extLst>
          </p:cNvPr>
          <p:cNvSpPr>
            <a:spLocks noGrp="1"/>
          </p:cNvSpPr>
          <p:nvPr>
            <p:ph sz="half" idx="1"/>
          </p:nvPr>
        </p:nvSpPr>
        <p:spPr>
          <a:xfrm>
            <a:off x="1584251" y="2384470"/>
            <a:ext cx="4316877" cy="3537073"/>
          </a:xfrm>
          <a:ln>
            <a:solidFill>
              <a:srgbClr val="6D8838"/>
            </a:solidFill>
          </a:ln>
        </p:spPr>
        <p:txBody>
          <a:bodyPr>
            <a:normAutofit/>
          </a:bodyPr>
          <a:lstStyle/>
          <a:p>
            <a:pPr marL="0" indent="0">
              <a:buNone/>
            </a:pPr>
            <a:endParaRPr lang="lv-LV" dirty="0"/>
          </a:p>
          <a:p>
            <a:pPr marL="0" indent="0">
              <a:buNone/>
            </a:pPr>
            <a:endParaRPr lang="lv-LV" dirty="0"/>
          </a:p>
          <a:p>
            <a:pPr marL="0" indent="0">
              <a:buNone/>
            </a:pPr>
            <a:endParaRPr lang="lv-LV" dirty="0"/>
          </a:p>
          <a:p>
            <a:pPr marL="0" indent="0">
              <a:buNone/>
            </a:pPr>
            <a:r>
              <a:rPr lang="lv-LV" dirty="0"/>
              <a:t>Kā organizēt darbu, lai mērķtiecīgi sagatavotu skolēnus CE bioloģijā:</a:t>
            </a:r>
          </a:p>
          <a:p>
            <a:pPr>
              <a:buFontTx/>
              <a:buChar char="-"/>
            </a:pPr>
            <a:r>
              <a:rPr lang="lv-LV" dirty="0"/>
              <a:t>mācību procesa laikā;</a:t>
            </a:r>
          </a:p>
          <a:p>
            <a:pPr>
              <a:buFontTx/>
              <a:buChar char="-"/>
            </a:pPr>
            <a:r>
              <a:rPr lang="lv-LV" dirty="0"/>
              <a:t>gatavojot skolēnus papildus.</a:t>
            </a:r>
          </a:p>
        </p:txBody>
      </p:sp>
      <p:sp>
        <p:nvSpPr>
          <p:cNvPr id="11" name="Text Placeholder 10">
            <a:extLst>
              <a:ext uri="{FF2B5EF4-FFF2-40B4-BE49-F238E27FC236}">
                <a16:creationId xmlns:a16="http://schemas.microsoft.com/office/drawing/2014/main" id="{501C68C8-8861-4877-8B88-261315FBE275}"/>
              </a:ext>
            </a:extLst>
          </p:cNvPr>
          <p:cNvSpPr>
            <a:spLocks noGrp="1"/>
          </p:cNvSpPr>
          <p:nvPr>
            <p:ph type="body" sz="quarter" idx="16"/>
          </p:nvPr>
        </p:nvSpPr>
        <p:spPr>
          <a:xfrm>
            <a:off x="3005528" y="1850143"/>
            <a:ext cx="2895600" cy="534987"/>
          </a:xfrm>
        </p:spPr>
        <p:txBody>
          <a:bodyPr/>
          <a:lstStyle/>
          <a:p>
            <a:r>
              <a:rPr lang="lv-LV" dirty="0"/>
              <a:t>Skolotājiem</a:t>
            </a:r>
          </a:p>
        </p:txBody>
      </p:sp>
      <p:sp>
        <p:nvSpPr>
          <p:cNvPr id="12" name="Text Placeholder 11">
            <a:extLst>
              <a:ext uri="{FF2B5EF4-FFF2-40B4-BE49-F238E27FC236}">
                <a16:creationId xmlns:a16="http://schemas.microsoft.com/office/drawing/2014/main" id="{2F461082-C6C6-4BC4-B466-7FA6CF5523C8}"/>
              </a:ext>
            </a:extLst>
          </p:cNvPr>
          <p:cNvSpPr>
            <a:spLocks noGrp="1"/>
          </p:cNvSpPr>
          <p:nvPr>
            <p:ph type="body" sz="quarter" idx="17"/>
          </p:nvPr>
        </p:nvSpPr>
        <p:spPr>
          <a:xfrm>
            <a:off x="7187698" y="1849483"/>
            <a:ext cx="2971800" cy="534987"/>
          </a:xfrm>
          <a:noFill/>
        </p:spPr>
        <p:txBody>
          <a:bodyPr/>
          <a:lstStyle/>
          <a:p>
            <a:r>
              <a:rPr lang="lv-LV" dirty="0"/>
              <a:t>Skolēniem</a:t>
            </a:r>
          </a:p>
        </p:txBody>
      </p:sp>
      <p:sp>
        <p:nvSpPr>
          <p:cNvPr id="9" name="Title 1">
            <a:extLst>
              <a:ext uri="{FF2B5EF4-FFF2-40B4-BE49-F238E27FC236}">
                <a16:creationId xmlns:a16="http://schemas.microsoft.com/office/drawing/2014/main" id="{28E87D10-718F-476D-B7B7-71B2E90F0C72}"/>
              </a:ext>
            </a:extLst>
          </p:cNvPr>
          <p:cNvSpPr txBox="1">
            <a:spLocks/>
          </p:cNvSpPr>
          <p:nvPr/>
        </p:nvSpPr>
        <p:spPr>
          <a:xfrm>
            <a:off x="3746091" y="824988"/>
            <a:ext cx="5089565" cy="103663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Vebināra mērķis</a:t>
            </a:r>
            <a:br>
              <a:rPr lang="lv-LV" altLang="lv-LV" sz="2200" b="1" dirty="0">
                <a:latin typeface="Verdana" panose="020B0604030504040204" pitchFamily="34" charset="0"/>
                <a:ea typeface="Verdana" panose="020B0604030504040204" pitchFamily="34" charset="0"/>
              </a:rPr>
            </a:br>
            <a:endParaRPr lang="lv-LV" altLang="lv-LV" sz="2200" b="1" dirty="0">
              <a:latin typeface="Verdana" panose="020B0604030504040204" pitchFamily="34" charset="0"/>
              <a:ea typeface="Verdana" panose="020B0604030504040204" pitchFamily="34" charset="0"/>
            </a:endParaRPr>
          </a:p>
        </p:txBody>
      </p:sp>
      <p:sp>
        <p:nvSpPr>
          <p:cNvPr id="17" name="Text Placeholder 6">
            <a:extLst>
              <a:ext uri="{FF2B5EF4-FFF2-40B4-BE49-F238E27FC236}">
                <a16:creationId xmlns:a16="http://schemas.microsoft.com/office/drawing/2014/main" id="{AD4FF1C9-F41C-4BD8-A306-97931F1E8D48}"/>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8" name="Text Placeholder 7">
            <a:extLst>
              <a:ext uri="{FF2B5EF4-FFF2-40B4-BE49-F238E27FC236}">
                <a16:creationId xmlns:a16="http://schemas.microsoft.com/office/drawing/2014/main" id="{607E6667-2303-49B5-9F0C-1480D25FA4F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9" name="Slide Number Placeholder 5">
            <a:extLst>
              <a:ext uri="{FF2B5EF4-FFF2-40B4-BE49-F238E27FC236}">
                <a16:creationId xmlns:a16="http://schemas.microsoft.com/office/drawing/2014/main" id="{AE61CE44-23D1-45D8-8D50-839CD5DF3AE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a:t>
            </a:fld>
            <a:endParaRPr lang="en-US" altLang="lv-LV" sz="900" dirty="0">
              <a:latin typeface="Verdana" panose="020B0604030504040204" pitchFamily="34" charset="0"/>
              <a:ea typeface="Verdana" panose="020B0604030504040204" pitchFamily="34" charset="0"/>
            </a:endParaRPr>
          </a:p>
        </p:txBody>
      </p:sp>
      <p:pic>
        <p:nvPicPr>
          <p:cNvPr id="20" name="Graphic 19" descr="Classroom">
            <a:extLst>
              <a:ext uri="{FF2B5EF4-FFF2-40B4-BE49-F238E27FC236}">
                <a16:creationId xmlns:a16="http://schemas.microsoft.com/office/drawing/2014/main" id="{BA04767F-20A7-44CE-9BB2-36630E3FE8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1909" y="2343279"/>
            <a:ext cx="1187162" cy="1187162"/>
          </a:xfrm>
          <a:prstGeom prst="rect">
            <a:avLst/>
          </a:prstGeom>
        </p:spPr>
      </p:pic>
      <p:pic>
        <p:nvPicPr>
          <p:cNvPr id="21" name="Graphic 20" descr="Person eating">
            <a:extLst>
              <a:ext uri="{FF2B5EF4-FFF2-40B4-BE49-F238E27FC236}">
                <a16:creationId xmlns:a16="http://schemas.microsoft.com/office/drawing/2014/main" id="{0F894D08-FAAD-4227-BDF0-23AA7F3A6F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459793" y="2514367"/>
            <a:ext cx="914400" cy="914400"/>
          </a:xfrm>
          <a:prstGeom prst="rect">
            <a:avLst/>
          </a:prstGeom>
        </p:spPr>
      </p:pic>
      <p:pic>
        <p:nvPicPr>
          <p:cNvPr id="22" name="Graphic 21" descr="Person eating">
            <a:extLst>
              <a:ext uri="{FF2B5EF4-FFF2-40B4-BE49-F238E27FC236}">
                <a16:creationId xmlns:a16="http://schemas.microsoft.com/office/drawing/2014/main" id="{B781B04D-5F78-494D-9A10-0B1338B2F5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351826" y="2514367"/>
            <a:ext cx="914400" cy="914400"/>
          </a:xfrm>
          <a:prstGeom prst="rect">
            <a:avLst/>
          </a:prstGeom>
        </p:spPr>
      </p:pic>
      <p:sp>
        <p:nvSpPr>
          <p:cNvPr id="24" name="Content Placeholder 3">
            <a:extLst>
              <a:ext uri="{FF2B5EF4-FFF2-40B4-BE49-F238E27FC236}">
                <a16:creationId xmlns:a16="http://schemas.microsoft.com/office/drawing/2014/main" id="{161CDC93-D218-4D37-8225-56A6AE702429}"/>
              </a:ext>
            </a:extLst>
          </p:cNvPr>
          <p:cNvSpPr txBox="1">
            <a:spLocks/>
          </p:cNvSpPr>
          <p:nvPr/>
        </p:nvSpPr>
        <p:spPr bwMode="auto">
          <a:xfrm>
            <a:off x="6283260" y="2384470"/>
            <a:ext cx="4391828" cy="3537073"/>
          </a:xfrm>
          <a:prstGeom prst="rect">
            <a:avLst/>
          </a:prstGeom>
          <a:noFill/>
          <a:ln>
            <a:solidFill>
              <a:srgbClr val="6D8838"/>
            </a:solidFill>
          </a:ln>
          <a:extLst>
            <a:ext uri="{909E8E84-426E-40DD-AFC4-6F175D3DCCD1}">
              <a14:hiddenFill xmlns:a14="http://schemas.microsoft.com/office/drawing/2010/main">
                <a:solidFill>
                  <a:srgbClr val="FFFFFF"/>
                </a:solidFill>
              </a14:hiddenFill>
            </a:ext>
          </a:extLst>
        </p:spPr>
        <p:txBody>
          <a:bodyPr vert="horz" wrap="square" lIns="93957" tIns="46979" rIns="93957" bIns="46979" numCol="1" anchor="t" anchorCtr="0" compatLnSpc="1">
            <a:prstTxWarp prst="textNoShape">
              <a:avLst/>
            </a:prstTxWarp>
            <a:normAutofit/>
          </a:bodyPr>
          <a:lstStyle>
            <a:lvl1pPr marL="350838" indent="-350838"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endParaRPr lang="lv-LV" dirty="0"/>
          </a:p>
          <a:p>
            <a:pPr marL="0" indent="0">
              <a:buNone/>
            </a:pPr>
            <a:endParaRPr lang="lv-LV" dirty="0"/>
          </a:p>
          <a:p>
            <a:pPr marL="0" indent="0">
              <a:buNone/>
            </a:pPr>
            <a:endParaRPr lang="lv-LV" dirty="0"/>
          </a:p>
          <a:p>
            <a:pPr marL="0" indent="0">
              <a:buNone/>
            </a:pPr>
            <a:r>
              <a:rPr lang="lv-LV" dirty="0"/>
              <a:t>Kā mērķtiecīgi gatavoties centralizētajam eksāmenam bioloģijā:</a:t>
            </a:r>
          </a:p>
          <a:p>
            <a:pPr>
              <a:buFontTx/>
              <a:buChar char="-"/>
            </a:pPr>
            <a:r>
              <a:rPr lang="lv-LV" dirty="0"/>
              <a:t>mācību procesa laikā;</a:t>
            </a:r>
          </a:p>
          <a:p>
            <a:pPr>
              <a:buFontTx/>
              <a:buChar char="-"/>
            </a:pPr>
            <a:r>
              <a:rPr lang="lv-LV" dirty="0"/>
              <a:t>gatavojoties tam papildus skolotāja vadībā vai individuāli.</a:t>
            </a:r>
          </a:p>
        </p:txBody>
      </p:sp>
      <p:pic>
        <p:nvPicPr>
          <p:cNvPr id="2" name="Picture 1">
            <a:extLst>
              <a:ext uri="{FF2B5EF4-FFF2-40B4-BE49-F238E27FC236}">
                <a16:creationId xmlns:a16="http://schemas.microsoft.com/office/drawing/2014/main" id="{0B71BC2D-5290-484D-A323-F6409F6978F5}"/>
              </a:ext>
            </a:extLst>
          </p:cNvPr>
          <p:cNvPicPr>
            <a:picLocks noChangeAspect="1"/>
          </p:cNvPicPr>
          <p:nvPr/>
        </p:nvPicPr>
        <p:blipFill>
          <a:blip r:embed="rId7"/>
          <a:stretch>
            <a:fillRect/>
          </a:stretch>
        </p:blipFill>
        <p:spPr>
          <a:xfrm>
            <a:off x="305420" y="0"/>
            <a:ext cx="1856489" cy="1877734"/>
          </a:xfrm>
          <a:prstGeom prst="rect">
            <a:avLst/>
          </a:prstGeom>
        </p:spPr>
      </p:pic>
    </p:spTree>
    <p:extLst>
      <p:ext uri="{BB962C8B-B14F-4D97-AF65-F5344CB8AC3E}">
        <p14:creationId xmlns:p14="http://schemas.microsoft.com/office/powerpoint/2010/main" val="243258235"/>
      </p:ext>
    </p:extLst>
  </p:cSld>
  <p:clrMapOvr>
    <a:masterClrMapping/>
  </p:clrMapOvr>
  <mc:AlternateContent xmlns:mc="http://schemas.openxmlformats.org/markup-compatibility/2006" xmlns:p14="http://schemas.microsoft.com/office/powerpoint/2010/main">
    <mc:Choice Requires="p14">
      <p:transition spd="slow" p14:dur="2000" advTm="38141"/>
    </mc:Choice>
    <mc:Fallback xmlns="">
      <p:transition spd="slow" advTm="3814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4309731" y="4568321"/>
            <a:ext cx="7111980" cy="566728"/>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Insulīns ir hormons, kas regulē, t.i. samazina glikozes koncentrāciju. Ja insulīna nebūs pietiekami, tas var izraisīt cukura diabētu. </a:t>
            </a:r>
            <a:endParaRPr lang="lv-LV" altLang="lv-LV" sz="1400" dirty="0">
              <a:latin typeface="Verdana" panose="020B0604030504040204" pitchFamily="34" charset="0"/>
              <a:ea typeface="Verdana" panose="020B0604030504040204" pitchFamily="34" charset="0"/>
            </a:endParaRPr>
          </a:p>
        </p:txBody>
      </p:sp>
      <p:sp>
        <p:nvSpPr>
          <p:cNvPr id="10" name="Title 1">
            <a:extLst>
              <a:ext uri="{FF2B5EF4-FFF2-40B4-BE49-F238E27FC236}">
                <a16:creationId xmlns:a16="http://schemas.microsoft.com/office/drawing/2014/main" id="{01C0F24A-38A9-472B-998C-913C34351CFB}"/>
              </a:ext>
            </a:extLst>
          </p:cNvPr>
          <p:cNvSpPr txBox="1">
            <a:spLocks/>
          </p:cNvSpPr>
          <p:nvPr/>
        </p:nvSpPr>
        <p:spPr>
          <a:xfrm>
            <a:off x="967563" y="4611373"/>
            <a:ext cx="2998733"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Kas Tev jāzina un jāsaprot?</a:t>
            </a:r>
          </a:p>
        </p:txBody>
      </p:sp>
      <p:sp>
        <p:nvSpPr>
          <p:cNvPr id="37" name="Title 1">
            <a:extLst>
              <a:ext uri="{FF2B5EF4-FFF2-40B4-BE49-F238E27FC236}">
                <a16:creationId xmlns:a16="http://schemas.microsoft.com/office/drawing/2014/main" id="{FFF1FA94-7549-4CDE-8AD9-3911C5E3AD1F}"/>
              </a:ext>
            </a:extLst>
          </p:cNvPr>
          <p:cNvSpPr txBox="1">
            <a:spLocks/>
          </p:cNvSpPr>
          <p:nvPr/>
        </p:nvSpPr>
        <p:spPr>
          <a:xfrm>
            <a:off x="967563" y="2234006"/>
            <a:ext cx="2998733"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no Tevis prasa uzdevuma nosacījumi?</a:t>
            </a:r>
          </a:p>
        </p:txBody>
      </p:sp>
      <p:sp>
        <p:nvSpPr>
          <p:cNvPr id="38" name="Content Placeholder 2">
            <a:extLst>
              <a:ext uri="{FF2B5EF4-FFF2-40B4-BE49-F238E27FC236}">
                <a16:creationId xmlns:a16="http://schemas.microsoft.com/office/drawing/2014/main" id="{BAACDCCD-BCBF-4A43-85F0-C19C926074AF}"/>
              </a:ext>
            </a:extLst>
          </p:cNvPr>
          <p:cNvSpPr txBox="1">
            <a:spLocks/>
          </p:cNvSpPr>
          <p:nvPr/>
        </p:nvSpPr>
        <p:spPr>
          <a:xfrm>
            <a:off x="4322701" y="2023703"/>
            <a:ext cx="7099010" cy="1161337"/>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8.1. Izskaidro, kā vegānais vai veģetārais uzturs var ietekmēt insulīna sintēzi un ietekmēt cilvēka veselību! Pamato savu spriedumu, izmantojot insulīna uzbūve shematiskajā attēlā ietverto informāciju!</a:t>
            </a:r>
          </a:p>
          <a:p>
            <a:pPr marL="0" indent="0" algn="just">
              <a:buNone/>
            </a:pPr>
            <a:r>
              <a:rPr lang="lv-LV" sz="1400" dirty="0">
                <a:latin typeface="Verdana" panose="020B0604030504040204" pitchFamily="34" charset="0"/>
                <a:ea typeface="Verdana" panose="020B0604030504040204" pitchFamily="34" charset="0"/>
              </a:rPr>
              <a:t>8.2. Iesaki, kas vegānam vai veģetārietim jāņem vērā, veidojot savu ikdienas ēdienkarti, lai netiktu traucēta insulīna sintēze!</a:t>
            </a:r>
          </a:p>
        </p:txBody>
      </p:sp>
      <p:sp>
        <p:nvSpPr>
          <p:cNvPr id="41" name="Title 1">
            <a:extLst>
              <a:ext uri="{FF2B5EF4-FFF2-40B4-BE49-F238E27FC236}">
                <a16:creationId xmlns:a16="http://schemas.microsoft.com/office/drawing/2014/main" id="{36B285A6-4134-471A-A379-7920AB026054}"/>
              </a:ext>
            </a:extLst>
          </p:cNvPr>
          <p:cNvSpPr txBox="1">
            <a:spLocks/>
          </p:cNvSpPr>
          <p:nvPr/>
        </p:nvSpPr>
        <p:spPr>
          <a:xfrm>
            <a:off x="967563" y="3664856"/>
            <a:ext cx="2998733"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pateica priekšā dotā informācija?</a:t>
            </a:r>
          </a:p>
        </p:txBody>
      </p:sp>
      <p:sp>
        <p:nvSpPr>
          <p:cNvPr id="42" name="Content Placeholder 2">
            <a:extLst>
              <a:ext uri="{FF2B5EF4-FFF2-40B4-BE49-F238E27FC236}">
                <a16:creationId xmlns:a16="http://schemas.microsoft.com/office/drawing/2014/main" id="{895E16A3-FA90-4FB7-924C-A28467176D75}"/>
              </a:ext>
            </a:extLst>
          </p:cNvPr>
          <p:cNvSpPr txBox="1">
            <a:spLocks/>
          </p:cNvSpPr>
          <p:nvPr/>
        </p:nvSpPr>
        <p:spPr>
          <a:xfrm>
            <a:off x="4307502" y="3421085"/>
            <a:ext cx="7099006" cy="924561"/>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Insulīna molekula satur 6 neaizstājamās aminoskābes – fenilalanīnu (</a:t>
            </a:r>
            <a:r>
              <a:rPr lang="lv-LV" sz="1400" dirty="0" err="1">
                <a:latin typeface="Verdana" panose="020B0604030504040204" pitchFamily="34" charset="0"/>
                <a:ea typeface="Verdana" panose="020B0604030504040204" pitchFamily="34" charset="0"/>
              </a:rPr>
              <a:t>Phe</a:t>
            </a:r>
            <a:r>
              <a:rPr lang="lv-LV" sz="1400" dirty="0">
                <a:latin typeface="Verdana" panose="020B0604030504040204" pitchFamily="34" charset="0"/>
                <a:ea typeface="Verdana" panose="020B0604030504040204" pitchFamily="34" charset="0"/>
              </a:rPr>
              <a:t>), izoleicīnu (</a:t>
            </a:r>
            <a:r>
              <a:rPr lang="lv-LV" sz="1400" dirty="0" err="1">
                <a:latin typeface="Verdana" panose="020B0604030504040204" pitchFamily="34" charset="0"/>
                <a:ea typeface="Verdana" panose="020B0604030504040204" pitchFamily="34" charset="0"/>
              </a:rPr>
              <a:t>Ile</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leicīnu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Leu</a:t>
            </a:r>
            <a:r>
              <a:rPr lang="lv-LV" sz="1400" dirty="0">
                <a:latin typeface="Verdana" panose="020B0604030504040204" pitchFamily="34" charset="0"/>
                <a:ea typeface="Verdana" panose="020B0604030504040204" pitchFamily="34" charset="0"/>
              </a:rPr>
              <a:t>), lizīnu (</a:t>
            </a:r>
            <a:r>
              <a:rPr lang="lv-LV" sz="1400" dirty="0" err="1">
                <a:latin typeface="Verdana" panose="020B0604030504040204" pitchFamily="34" charset="0"/>
                <a:ea typeface="Verdana" panose="020B0604030504040204" pitchFamily="34" charset="0"/>
              </a:rPr>
              <a:t>Lys</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treonīnu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Thr</a:t>
            </a:r>
            <a:r>
              <a:rPr lang="lv-LV" sz="1400" dirty="0">
                <a:latin typeface="Verdana" panose="020B0604030504040204" pitchFamily="34" charset="0"/>
                <a:ea typeface="Verdana" panose="020B0604030504040204" pitchFamily="34" charset="0"/>
              </a:rPr>
              <a:t>) un </a:t>
            </a:r>
            <a:r>
              <a:rPr lang="lv-LV" sz="1400" dirty="0" err="1">
                <a:latin typeface="Verdana" panose="020B0604030504040204" pitchFamily="34" charset="0"/>
                <a:ea typeface="Verdana" panose="020B0604030504040204" pitchFamily="34" charset="0"/>
              </a:rPr>
              <a:t>valīnu</a:t>
            </a:r>
            <a:r>
              <a:rPr lang="lv-LV" sz="1400" dirty="0">
                <a:latin typeface="Verdana" panose="020B0604030504040204" pitchFamily="34" charset="0"/>
                <a:ea typeface="Verdana" panose="020B0604030504040204" pitchFamily="34" charset="0"/>
              </a:rPr>
              <a:t> (Val). No tā var secināt, ka vegānais un veģetārais uzturs, kurā nav šo aminoskābju, var izraisīt insulīna sintēzes traucējumus un tā nepietiekamību.  </a:t>
            </a:r>
            <a:endParaRPr lang="lv-LV" altLang="lv-LV" sz="1400" dirty="0">
              <a:latin typeface="Verdana" panose="020B0604030504040204" pitchFamily="34" charset="0"/>
              <a:ea typeface="Verdana" panose="020B0604030504040204" pitchFamily="34" charset="0"/>
            </a:endParaRPr>
          </a:p>
        </p:txBody>
      </p:sp>
      <p:sp>
        <p:nvSpPr>
          <p:cNvPr id="44" name="Content Placeholder 2">
            <a:extLst>
              <a:ext uri="{FF2B5EF4-FFF2-40B4-BE49-F238E27FC236}">
                <a16:creationId xmlns:a16="http://schemas.microsoft.com/office/drawing/2014/main" id="{A2E3D0BD-2C9B-4CDB-8385-63893131C5DA}"/>
              </a:ext>
            </a:extLst>
          </p:cNvPr>
          <p:cNvSpPr txBox="1">
            <a:spLocks/>
          </p:cNvSpPr>
          <p:nvPr/>
        </p:nvSpPr>
        <p:spPr>
          <a:xfrm>
            <a:off x="4309731" y="5357724"/>
            <a:ext cx="7111980" cy="871143"/>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Vegāniem un veģetāriešiem, veidojot savu ikdienas ēdienkarti, jāiekļauj tajā augu izcelsmes produkti, kuri ir bagāti ar olbaltumvielām un aizstās aminoskābes, kas netiek uzņemtas, nelietojot uzturā dzīvnieku izcelsmes produktus, piemēram, soju un citus pākšaugus.  </a:t>
            </a:r>
            <a:endParaRPr lang="lv-LV" altLang="lv-LV" sz="1400" dirty="0">
              <a:latin typeface="Verdana" panose="020B0604030504040204" pitchFamily="34" charset="0"/>
              <a:ea typeface="Verdana" panose="020B0604030504040204" pitchFamily="34" charset="0"/>
            </a:endParaRPr>
          </a:p>
        </p:txBody>
      </p:sp>
      <p:sp>
        <p:nvSpPr>
          <p:cNvPr id="45" name="Title 1">
            <a:extLst>
              <a:ext uri="{FF2B5EF4-FFF2-40B4-BE49-F238E27FC236}">
                <a16:creationId xmlns:a16="http://schemas.microsoft.com/office/drawing/2014/main" id="{3248A651-0D0C-4B46-8432-0668891CF3C4}"/>
              </a:ext>
            </a:extLst>
          </p:cNvPr>
          <p:cNvSpPr txBox="1">
            <a:spLocks/>
          </p:cNvSpPr>
          <p:nvPr/>
        </p:nvSpPr>
        <p:spPr>
          <a:xfrm>
            <a:off x="967563" y="5528209"/>
            <a:ext cx="2998733"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Kas Tev jāzina un jāsaprot?</a:t>
            </a:r>
          </a:p>
        </p:txBody>
      </p:sp>
      <p:pic>
        <p:nvPicPr>
          <p:cNvPr id="17" name="Picture 16">
            <a:extLst>
              <a:ext uri="{FF2B5EF4-FFF2-40B4-BE49-F238E27FC236}">
                <a16:creationId xmlns:a16="http://schemas.microsoft.com/office/drawing/2014/main" id="{8F8B3AEE-7A0B-4B2C-BB31-8F27D1A624F7}"/>
              </a:ext>
            </a:extLst>
          </p:cNvPr>
          <p:cNvPicPr>
            <a:picLocks noChangeAspect="1"/>
          </p:cNvPicPr>
          <p:nvPr/>
        </p:nvPicPr>
        <p:blipFill>
          <a:blip r:embed="rId3"/>
          <a:stretch>
            <a:fillRect/>
          </a:stretch>
        </p:blipFill>
        <p:spPr>
          <a:xfrm>
            <a:off x="305420" y="0"/>
            <a:ext cx="1856489" cy="1877734"/>
          </a:xfrm>
          <a:prstGeom prst="rect">
            <a:avLst/>
          </a:prstGeom>
        </p:spPr>
      </p:pic>
      <p:sp>
        <p:nvSpPr>
          <p:cNvPr id="18" name="Slide Number Placeholder 5">
            <a:extLst>
              <a:ext uri="{FF2B5EF4-FFF2-40B4-BE49-F238E27FC236}">
                <a16:creationId xmlns:a16="http://schemas.microsoft.com/office/drawing/2014/main" id="{F755B342-D5F0-4EC4-8572-72F21D6A878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20</a:t>
            </a:fld>
            <a:endParaRPr lang="en-US" altLang="lv-LV" sz="900" dirty="0">
              <a:latin typeface="Verdana" panose="020B0604030504040204" pitchFamily="34" charset="0"/>
              <a:ea typeface="Verdana" panose="020B0604030504040204" pitchFamily="34" charset="0"/>
            </a:endParaRPr>
          </a:p>
        </p:txBody>
      </p:sp>
      <p:sp>
        <p:nvSpPr>
          <p:cNvPr id="19" name="Title 1">
            <a:extLst>
              <a:ext uri="{FF2B5EF4-FFF2-40B4-BE49-F238E27FC236}">
                <a16:creationId xmlns:a16="http://schemas.microsoft.com/office/drawing/2014/main" id="{537F0E78-EDD1-4A7C-8074-98AC1A504252}"/>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6" name="Group 25">
            <a:extLst>
              <a:ext uri="{FF2B5EF4-FFF2-40B4-BE49-F238E27FC236}">
                <a16:creationId xmlns:a16="http://schemas.microsoft.com/office/drawing/2014/main" id="{D6D6CED6-3283-4678-AF61-1DCF82C52025}"/>
              </a:ext>
            </a:extLst>
          </p:cNvPr>
          <p:cNvGrpSpPr/>
          <p:nvPr/>
        </p:nvGrpSpPr>
        <p:grpSpPr>
          <a:xfrm>
            <a:off x="4305563" y="417998"/>
            <a:ext cx="3298581" cy="501191"/>
            <a:chOff x="1703540" y="1570168"/>
            <a:chExt cx="3162002" cy="501191"/>
          </a:xfrm>
        </p:grpSpPr>
        <p:sp>
          <p:nvSpPr>
            <p:cNvPr id="27" name="TextBox 26">
              <a:extLst>
                <a:ext uri="{FF2B5EF4-FFF2-40B4-BE49-F238E27FC236}">
                  <a16:creationId xmlns:a16="http://schemas.microsoft.com/office/drawing/2014/main" id="{E80096EA-B19C-43D9-BD99-8B416E152502}"/>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28" name="TextBox 27">
              <a:extLst>
                <a:ext uri="{FF2B5EF4-FFF2-40B4-BE49-F238E27FC236}">
                  <a16:creationId xmlns:a16="http://schemas.microsoft.com/office/drawing/2014/main" id="{6B60B8CF-F88E-4D27-B55D-FCC4EBCA6D02}"/>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9878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wipe(left)">
                                      <p:cBhvr>
                                        <p:cTn id="13" dur="500"/>
                                        <p:tgtEl>
                                          <p:spTgt spid="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8">
                                            <p:txEl>
                                              <p:pRg st="1" end="1"/>
                                            </p:txEl>
                                          </p:spTgt>
                                        </p:tgtEl>
                                        <p:attrNameLst>
                                          <p:attrName>style.visibility</p:attrName>
                                        </p:attrNameLst>
                                      </p:cBhvr>
                                      <p:to>
                                        <p:strVal val="visible"/>
                                      </p:to>
                                    </p:set>
                                    <p:animEffect transition="in" filter="wipe(left)">
                                      <p:cBhvr>
                                        <p:cTn id="18" dur="500"/>
                                        <p:tgtEl>
                                          <p:spTgt spid="3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p:tgtEl>
                                          <p:spTgt spid="41"/>
                                        </p:tgtEl>
                                        <p:attrNameLst>
                                          <p:attrName>ppt_x</p:attrName>
                                        </p:attrNameLst>
                                      </p:cBhvr>
                                      <p:tavLst>
                                        <p:tav tm="0">
                                          <p:val>
                                            <p:strVal val="#ppt_x-#ppt_w*1.125000"/>
                                          </p:val>
                                        </p:tav>
                                        <p:tav tm="100000">
                                          <p:val>
                                            <p:strVal val="#ppt_x"/>
                                          </p:val>
                                        </p:tav>
                                      </p:tavLst>
                                    </p:anim>
                                    <p:animEffect transition="in" filter="wipe(right)">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animEffect transition="in" filter="wipe(left)">
                                      <p:cBhvr>
                                        <p:cTn id="29" dur="500"/>
                                        <p:tgtEl>
                                          <p:spTgt spid="4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ppt_x</p:attrName>
                                        </p:attrNameLst>
                                      </p:cBhvr>
                                      <p:tavLst>
                                        <p:tav tm="0">
                                          <p:val>
                                            <p:strVal val="#ppt_x-#ppt_w*1.125000"/>
                                          </p:val>
                                        </p:tav>
                                        <p:tav tm="100000">
                                          <p:val>
                                            <p:strVal val="#ppt_x"/>
                                          </p:val>
                                        </p:tav>
                                      </p:tavLst>
                                    </p:anim>
                                    <p:animEffect transition="in" filter="wipe(righ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wipe(left)">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p:tgtEl>
                                          <p:spTgt spid="45"/>
                                        </p:tgtEl>
                                        <p:attrNameLst>
                                          <p:attrName>ppt_x</p:attrName>
                                        </p:attrNameLst>
                                      </p:cBhvr>
                                      <p:tavLst>
                                        <p:tav tm="0">
                                          <p:val>
                                            <p:strVal val="#ppt_x-#ppt_w*1.125000"/>
                                          </p:val>
                                        </p:tav>
                                        <p:tav tm="100000">
                                          <p:val>
                                            <p:strVal val="#ppt_x"/>
                                          </p:val>
                                        </p:tav>
                                      </p:tavLst>
                                    </p:anim>
                                    <p:animEffect transition="in" filter="wipe(righ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wipe(left)">
                                      <p:cBhvr>
                                        <p:cTn id="5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41"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2987676"/>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809918892"/>
              </p:ext>
            </p:extLst>
          </p:nvPr>
        </p:nvGraphicFramePr>
        <p:xfrm>
          <a:off x="531628" y="3341619"/>
          <a:ext cx="10823942" cy="2807771"/>
        </p:xfrm>
        <a:graphic>
          <a:graphicData uri="http://schemas.openxmlformats.org/drawingml/2006/table">
            <a:tbl>
              <a:tblPr firstRow="1" bandRow="1">
                <a:tableStyleId>{C083E6E3-FA7D-4D7B-A595-EF9225AFEA82}</a:tableStyleId>
              </a:tblPr>
              <a:tblGrid>
                <a:gridCol w="3118629">
                  <a:extLst>
                    <a:ext uri="{9D8B030D-6E8A-4147-A177-3AD203B41FA5}">
                      <a16:colId xmlns:a16="http://schemas.microsoft.com/office/drawing/2014/main" val="3714648045"/>
                    </a:ext>
                  </a:extLst>
                </a:gridCol>
                <a:gridCol w="3373771">
                  <a:extLst>
                    <a:ext uri="{9D8B030D-6E8A-4147-A177-3AD203B41FA5}">
                      <a16:colId xmlns:a16="http://schemas.microsoft.com/office/drawing/2014/main" val="1020553141"/>
                    </a:ext>
                  </a:extLst>
                </a:gridCol>
                <a:gridCol w="4331542">
                  <a:extLst>
                    <a:ext uri="{9D8B030D-6E8A-4147-A177-3AD203B41FA5}">
                      <a16:colId xmlns:a16="http://schemas.microsoft.com/office/drawing/2014/main" val="2283011775"/>
                    </a:ext>
                  </a:extLst>
                </a:gridCol>
              </a:tblGrid>
              <a:tr h="427227">
                <a:tc gridSpan="3">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8. uzdevuma 1. solis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2 punkti).</a:t>
                      </a: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val="4244035125"/>
                  </a:ext>
                </a:extLst>
              </a:tr>
              <a:tr h="368864">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2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35809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Skaidrojums nav pareizs vai ir ļoti vispārīgs, nekonkrēts.</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Izskaidro 1-2 no tālāk minētajiem faktiem. Ja ir skaidrots par neaizvietojamajām aminoskābēm, bet skaidrojumā nav iekļauta atsauce uz attēlā redzamo insulīna sastāvu un konkrētām aminoskābēm, tas netiek ieskaitīts.</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Izskaidro, ka insulīna molekulā ietilpst 6 no 8 neaizvietojamajām aminoskābēm (</a:t>
                      </a:r>
                      <a:r>
                        <a:rPr lang="lv-LV" sz="1400" b="0" i="0" kern="1200" dirty="0" err="1">
                          <a:solidFill>
                            <a:schemeClr val="tx1"/>
                          </a:solidFill>
                          <a:effectLst/>
                          <a:latin typeface="Verdana" panose="020B0604030504040204" pitchFamily="34" charset="0"/>
                          <a:ea typeface="Verdana" panose="020B0604030504040204" pitchFamily="34" charset="0"/>
                          <a:cs typeface="+mn-cs"/>
                        </a:rPr>
                        <a:t>Phe</a:t>
                      </a:r>
                      <a:r>
                        <a:rPr lang="lv-LV" sz="1400" b="0" i="0" kern="1200" dirty="0">
                          <a:solidFill>
                            <a:schemeClr val="tx1"/>
                          </a:solidFill>
                          <a:effectLst/>
                          <a:latin typeface="Verdana" panose="020B0604030504040204" pitchFamily="34" charset="0"/>
                          <a:ea typeface="Verdana" panose="020B0604030504040204" pitchFamily="34" charset="0"/>
                          <a:cs typeface="+mn-cs"/>
                        </a:rPr>
                        <a:t>, </a:t>
                      </a:r>
                      <a:r>
                        <a:rPr lang="lv-LV" sz="1400" b="0" i="0" kern="1200" dirty="0" err="1">
                          <a:solidFill>
                            <a:schemeClr val="tx1"/>
                          </a:solidFill>
                          <a:effectLst/>
                          <a:latin typeface="Verdana" panose="020B0604030504040204" pitchFamily="34" charset="0"/>
                          <a:ea typeface="Verdana" panose="020B0604030504040204" pitchFamily="34" charset="0"/>
                          <a:cs typeface="+mn-cs"/>
                        </a:rPr>
                        <a:t>Ile</a:t>
                      </a:r>
                      <a:r>
                        <a:rPr lang="lv-LV" sz="1400" b="0" i="0" kern="1200" dirty="0">
                          <a:solidFill>
                            <a:schemeClr val="tx1"/>
                          </a:solidFill>
                          <a:effectLst/>
                          <a:latin typeface="Verdana" panose="020B0604030504040204" pitchFamily="34" charset="0"/>
                          <a:ea typeface="Verdana" panose="020B0604030504040204" pitchFamily="34" charset="0"/>
                          <a:cs typeface="+mn-cs"/>
                        </a:rPr>
                        <a:t>, </a:t>
                      </a:r>
                      <a:r>
                        <a:rPr lang="lv-LV" sz="1400" b="0" i="0" kern="1200" dirty="0" err="1">
                          <a:solidFill>
                            <a:schemeClr val="tx1"/>
                          </a:solidFill>
                          <a:effectLst/>
                          <a:latin typeface="Verdana" panose="020B0604030504040204" pitchFamily="34" charset="0"/>
                          <a:ea typeface="Verdana" panose="020B0604030504040204" pitchFamily="34" charset="0"/>
                          <a:cs typeface="+mn-cs"/>
                        </a:rPr>
                        <a:t>Leu</a:t>
                      </a:r>
                      <a:r>
                        <a:rPr lang="lv-LV" sz="1400" b="0" i="0" kern="1200" dirty="0">
                          <a:solidFill>
                            <a:schemeClr val="tx1"/>
                          </a:solidFill>
                          <a:effectLst/>
                          <a:latin typeface="Verdana" panose="020B0604030504040204" pitchFamily="34" charset="0"/>
                          <a:ea typeface="Verdana" panose="020B0604030504040204" pitchFamily="34" charset="0"/>
                          <a:cs typeface="+mn-cs"/>
                        </a:rPr>
                        <a:t>, </a:t>
                      </a:r>
                      <a:r>
                        <a:rPr lang="lv-LV" sz="1400" b="0" i="0" kern="1200" dirty="0" err="1">
                          <a:solidFill>
                            <a:schemeClr val="tx1"/>
                          </a:solidFill>
                          <a:effectLst/>
                          <a:latin typeface="Verdana" panose="020B0604030504040204" pitchFamily="34" charset="0"/>
                          <a:ea typeface="Verdana" panose="020B0604030504040204" pitchFamily="34" charset="0"/>
                          <a:cs typeface="+mn-cs"/>
                        </a:rPr>
                        <a:t>Lys</a:t>
                      </a:r>
                      <a:r>
                        <a:rPr lang="lv-LV" sz="1400" b="0" i="0" kern="1200" dirty="0">
                          <a:solidFill>
                            <a:schemeClr val="tx1"/>
                          </a:solidFill>
                          <a:effectLst/>
                          <a:latin typeface="Verdana" panose="020B0604030504040204" pitchFamily="34" charset="0"/>
                          <a:ea typeface="Verdana" panose="020B0604030504040204" pitchFamily="34" charset="0"/>
                          <a:cs typeface="+mn-cs"/>
                        </a:rPr>
                        <a:t>, </a:t>
                      </a:r>
                      <a:r>
                        <a:rPr lang="lv-LV" sz="1400" b="0" i="0" kern="1200" dirty="0" err="1">
                          <a:solidFill>
                            <a:schemeClr val="tx1"/>
                          </a:solidFill>
                          <a:effectLst/>
                          <a:latin typeface="Verdana" panose="020B0604030504040204" pitchFamily="34" charset="0"/>
                          <a:ea typeface="Verdana" panose="020B0604030504040204" pitchFamily="34" charset="0"/>
                          <a:cs typeface="+mn-cs"/>
                        </a:rPr>
                        <a:t>Thr</a:t>
                      </a:r>
                      <a:r>
                        <a:rPr lang="lv-LV" sz="1400" b="0" i="0" kern="1200" dirty="0">
                          <a:solidFill>
                            <a:schemeClr val="tx1"/>
                          </a:solidFill>
                          <a:effectLst/>
                          <a:latin typeface="Verdana" panose="020B0604030504040204" pitchFamily="34" charset="0"/>
                          <a:ea typeface="Verdana" panose="020B0604030504040204" pitchFamily="34" charset="0"/>
                          <a:cs typeface="+mn-cs"/>
                        </a:rPr>
                        <a:t> un Val) un, ja pietrūkst kāda no šīm aminoskābēm, var būt traucēta insulīna sintēze, kas var izraisīt insulīna sintēzes traucējumus organismā.</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Norāda, ka var būt traucēta glikozes līmeņa regulācija, jo insulīns samazina glikozes koncentrāciju asinīs.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23" name="TextBox 22">
            <a:extLst>
              <a:ext uri="{FF2B5EF4-FFF2-40B4-BE49-F238E27FC236}">
                <a16:creationId xmlns:a16="http://schemas.microsoft.com/office/drawing/2014/main" id="{77074307-134D-4022-8689-8EB0C9715F6D}"/>
              </a:ext>
            </a:extLst>
          </p:cNvPr>
          <p:cNvSpPr txBox="1"/>
          <p:nvPr/>
        </p:nvSpPr>
        <p:spPr>
          <a:xfrm>
            <a:off x="531628" y="2531775"/>
            <a:ext cx="10823942" cy="584775"/>
          </a:xfrm>
          <a:prstGeom prst="rect">
            <a:avLst/>
          </a:prstGeom>
          <a:solidFill>
            <a:schemeClr val="accent6">
              <a:lumMod val="20000"/>
              <a:lumOff val="80000"/>
            </a:schemeClr>
          </a:solidFill>
          <a:ln>
            <a:solidFill>
              <a:schemeClr val="tx1">
                <a:lumMod val="50000"/>
                <a:lumOff val="50000"/>
              </a:schemeClr>
            </a:solidFill>
          </a:ln>
        </p:spPr>
        <p:txBody>
          <a:bodyPr wrap="square" rtlCol="0">
            <a:spAutoFit/>
          </a:bodyPr>
          <a:lstStyle/>
          <a:p>
            <a:pPr algn="just" defTabSz="938213" eaLnBrk="0" fontAlgn="base" hangingPunct="0">
              <a:spcBef>
                <a:spcPct val="0"/>
              </a:spcBef>
              <a:spcAft>
                <a:spcPct val="0"/>
              </a:spcAft>
            </a:pPr>
            <a:r>
              <a:rPr lang="lv-LV" sz="1600" dirty="0">
                <a:solidFill>
                  <a:prstClr val="black"/>
                </a:solidFill>
                <a:latin typeface="Verdana" panose="020B0604030504040204" pitchFamily="34" charset="0"/>
                <a:ea typeface="Verdana" panose="020B0604030504040204" pitchFamily="34" charset="0"/>
              </a:rPr>
              <a:t>8.1. Izskaidro, kā vegānais vai veģetārais uzturs var ietekmēt insulīna sintēzi un ietekmēt cilvēka veselību! Pamato savu spriedumu, izmantojot insulīna uzbūve shematiskajā attēlā ietverto informāciju!</a:t>
            </a:r>
          </a:p>
        </p:txBody>
      </p:sp>
      <p:sp>
        <p:nvSpPr>
          <p:cNvPr id="24" name="Title 1">
            <a:extLst>
              <a:ext uri="{FF2B5EF4-FFF2-40B4-BE49-F238E27FC236}">
                <a16:creationId xmlns:a16="http://schemas.microsoft.com/office/drawing/2014/main" id="{5F79B543-0632-4214-B332-53C268D7C9D0}"/>
              </a:ext>
            </a:extLst>
          </p:cNvPr>
          <p:cNvSpPr txBox="1">
            <a:spLocks/>
          </p:cNvSpPr>
          <p:nvPr/>
        </p:nvSpPr>
        <p:spPr bwMode="auto">
          <a:xfrm>
            <a:off x="2268235" y="1368517"/>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dirty="0">
                <a:ea typeface="MS PGothic" pitchFamily="34" charset="-128"/>
              </a:rPr>
              <a:t>Kā tika vērtētas šī uzdevuma atbildes?</a:t>
            </a:r>
            <a:br>
              <a:rPr lang="lv-LV" altLang="lv-LV" dirty="0">
                <a:ea typeface="MS PGothic" pitchFamily="34" charset="-128"/>
              </a:rPr>
            </a:br>
            <a:endParaRPr lang="lv-LV" altLang="lv-LV" b="0" i="1" dirty="0">
              <a:ea typeface="MS PGothic" pitchFamily="34" charset="-128"/>
            </a:endParaRPr>
          </a:p>
        </p:txBody>
      </p:sp>
      <p:sp>
        <p:nvSpPr>
          <p:cNvPr id="12" name="Text Placeholder 6">
            <a:extLst>
              <a:ext uri="{FF2B5EF4-FFF2-40B4-BE49-F238E27FC236}">
                <a16:creationId xmlns:a16="http://schemas.microsoft.com/office/drawing/2014/main" id="{601A0FC7-6C15-474C-86B7-A416003D5262}"/>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3" name="Text Placeholder 7">
            <a:extLst>
              <a:ext uri="{FF2B5EF4-FFF2-40B4-BE49-F238E27FC236}">
                <a16:creationId xmlns:a16="http://schemas.microsoft.com/office/drawing/2014/main" id="{8CCF66A7-155D-41A0-8155-B81DDB526AC8}"/>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5" name="Picture 14">
            <a:extLst>
              <a:ext uri="{FF2B5EF4-FFF2-40B4-BE49-F238E27FC236}">
                <a16:creationId xmlns:a16="http://schemas.microsoft.com/office/drawing/2014/main" id="{70569EEE-9C30-4FF1-A1CA-7DF91242571C}"/>
              </a:ext>
            </a:extLst>
          </p:cNvPr>
          <p:cNvPicPr>
            <a:picLocks noChangeAspect="1"/>
          </p:cNvPicPr>
          <p:nvPr/>
        </p:nvPicPr>
        <p:blipFill>
          <a:blip r:embed="rId3"/>
          <a:stretch>
            <a:fillRect/>
          </a:stretch>
        </p:blipFill>
        <p:spPr>
          <a:xfrm>
            <a:off x="305420" y="0"/>
            <a:ext cx="1856489" cy="1877734"/>
          </a:xfrm>
          <a:prstGeom prst="rect">
            <a:avLst/>
          </a:prstGeom>
        </p:spPr>
      </p:pic>
      <p:sp>
        <p:nvSpPr>
          <p:cNvPr id="16" name="Slide Number Placeholder 5">
            <a:extLst>
              <a:ext uri="{FF2B5EF4-FFF2-40B4-BE49-F238E27FC236}">
                <a16:creationId xmlns:a16="http://schemas.microsoft.com/office/drawing/2014/main" id="{CC63BC87-D2E1-44D6-B455-CC43B893676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21</a:t>
            </a:fld>
            <a:endParaRPr lang="en-US" altLang="lv-LV" sz="900" dirty="0">
              <a:latin typeface="Verdana" panose="020B0604030504040204" pitchFamily="34" charset="0"/>
              <a:ea typeface="Verdana" panose="020B0604030504040204" pitchFamily="34" charset="0"/>
            </a:endParaRPr>
          </a:p>
        </p:txBody>
      </p:sp>
      <p:sp>
        <p:nvSpPr>
          <p:cNvPr id="44" name="Title 1">
            <a:extLst>
              <a:ext uri="{FF2B5EF4-FFF2-40B4-BE49-F238E27FC236}">
                <a16:creationId xmlns:a16="http://schemas.microsoft.com/office/drawing/2014/main" id="{90DED9D5-AD3F-433E-8D12-D5D34B178A8B}"/>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45" name="Group 44">
            <a:extLst>
              <a:ext uri="{FF2B5EF4-FFF2-40B4-BE49-F238E27FC236}">
                <a16:creationId xmlns:a16="http://schemas.microsoft.com/office/drawing/2014/main" id="{D5300B13-52A4-4B5C-A6A1-614B46E648FB}"/>
              </a:ext>
            </a:extLst>
          </p:cNvPr>
          <p:cNvGrpSpPr/>
          <p:nvPr/>
        </p:nvGrpSpPr>
        <p:grpSpPr>
          <a:xfrm>
            <a:off x="4305563" y="417998"/>
            <a:ext cx="3298581" cy="501191"/>
            <a:chOff x="1703540" y="1570168"/>
            <a:chExt cx="3162002" cy="501191"/>
          </a:xfrm>
        </p:grpSpPr>
        <p:sp>
          <p:nvSpPr>
            <p:cNvPr id="46" name="TextBox 45">
              <a:extLst>
                <a:ext uri="{FF2B5EF4-FFF2-40B4-BE49-F238E27FC236}">
                  <a16:creationId xmlns:a16="http://schemas.microsoft.com/office/drawing/2014/main" id="{0067F057-3CCE-46E6-9560-C31F33E64737}"/>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47" name="TextBox 46">
              <a:extLst>
                <a:ext uri="{FF2B5EF4-FFF2-40B4-BE49-F238E27FC236}">
                  <a16:creationId xmlns:a16="http://schemas.microsoft.com/office/drawing/2014/main" id="{C19BA93F-2C09-4EC9-854A-EF3880E858D1}"/>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27973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2987676"/>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2421532076"/>
              </p:ext>
            </p:extLst>
          </p:nvPr>
        </p:nvGraphicFramePr>
        <p:xfrm>
          <a:off x="542261" y="3243170"/>
          <a:ext cx="10813309" cy="2898704"/>
        </p:xfrm>
        <a:graphic>
          <a:graphicData uri="http://schemas.openxmlformats.org/drawingml/2006/table">
            <a:tbl>
              <a:tblPr firstRow="1" bandRow="1">
                <a:tableStyleId>{C083E6E3-FA7D-4D7B-A595-EF9225AFEA82}</a:tableStyleId>
              </a:tblPr>
              <a:tblGrid>
                <a:gridCol w="3254889">
                  <a:extLst>
                    <a:ext uri="{9D8B030D-6E8A-4147-A177-3AD203B41FA5}">
                      <a16:colId xmlns:a16="http://schemas.microsoft.com/office/drawing/2014/main" val="3714648045"/>
                    </a:ext>
                  </a:extLst>
                </a:gridCol>
                <a:gridCol w="7558420">
                  <a:extLst>
                    <a:ext uri="{9D8B030D-6E8A-4147-A177-3AD203B41FA5}">
                      <a16:colId xmlns:a16="http://schemas.microsoft.com/office/drawing/2014/main" val="1020553141"/>
                    </a:ext>
                  </a:extLst>
                </a:gridCol>
              </a:tblGrid>
              <a:tr h="427227">
                <a:tc gridSpan="2">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8. uzdevuma 2. solis tiek </a:t>
                      </a:r>
                      <a:r>
                        <a:rPr lang="lv-LV" sz="1400" b="0" i="0" kern="1200" dirty="0">
                          <a:solidFill>
                            <a:schemeClr val="tx1"/>
                          </a:solidFill>
                          <a:effectLst/>
                          <a:latin typeface="Verdana" panose="020B0604030504040204" pitchFamily="34" charset="0"/>
                          <a:ea typeface="Verdana" panose="020B0604030504040204" pitchFamily="34" charset="0"/>
                          <a:cs typeface="+mn-cs"/>
                        </a:rPr>
                        <a:t>vērtēts ar 1 punktu, ja ir uzrakstīts, kāds no dotajiem atbilžu piemēriem vai tam līdzvērtīgs.</a:t>
                      </a: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4244035125"/>
                  </a:ext>
                </a:extLst>
              </a:tr>
              <a:tr h="368864">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35809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Skaidrojums nav pareizs vai ir ļoti vispārīgs, nekonkrēts.</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Atbildes piemēri: </a:t>
                      </a:r>
                    </a:p>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 </a:t>
                      </a:r>
                      <a:r>
                        <a:rPr lang="lv-LV" sz="1400" dirty="0">
                          <a:latin typeface="Verdana" panose="020B0604030504040204" pitchFamily="34" charset="0"/>
                          <a:ea typeface="Verdana" panose="020B0604030504040204" pitchFamily="34" charset="0"/>
                        </a:rPr>
                        <a:t>Vegāniem un veģetāriešiem, veidojot savu ikdienas ēdienkarti, jāiekļauj tajā augu izcelsmes produkti, kuri ir bagāti ar olbaltumvielām un aizstās aminoskābes, kas netiek uzņemtas, nelietojot uzturā dzīvnieku izcelsmes produktus, piemēram, soju un citus pākšaugus.  </a:t>
                      </a:r>
                      <a:endParaRPr lang="lv-LV" altLang="lv-LV" sz="1400" dirty="0">
                        <a:latin typeface="Verdana" panose="020B0604030504040204" pitchFamily="34" charset="0"/>
                        <a:ea typeface="Verdana" panose="020B0604030504040204" pitchFamily="34" charset="0"/>
                      </a:endParaRPr>
                    </a:p>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 Vegāniem un veģetāriešiem jāiegūst pamatota zinātniska informācija, kuros produktos ir olbaltumvielas, kuru sastāvā ir neaizvietojamās aminoskābes.</a:t>
                      </a:r>
                    </a:p>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 Vegāniem un veģetāriešiem būtu vēlams griezties pie uztura speciālista, kas ieteiktu, kā veidot pilnvērtīgu ēdienkarti.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23" name="TextBox 22">
            <a:extLst>
              <a:ext uri="{FF2B5EF4-FFF2-40B4-BE49-F238E27FC236}">
                <a16:creationId xmlns:a16="http://schemas.microsoft.com/office/drawing/2014/main" id="{77074307-134D-4022-8689-8EB0C9715F6D}"/>
              </a:ext>
            </a:extLst>
          </p:cNvPr>
          <p:cNvSpPr txBox="1"/>
          <p:nvPr/>
        </p:nvSpPr>
        <p:spPr>
          <a:xfrm>
            <a:off x="531628" y="2339591"/>
            <a:ext cx="10813309" cy="584775"/>
          </a:xfrm>
          <a:prstGeom prst="rect">
            <a:avLst/>
          </a:prstGeom>
          <a:solidFill>
            <a:schemeClr val="accent6">
              <a:lumMod val="20000"/>
              <a:lumOff val="80000"/>
            </a:schemeClr>
          </a:solidFill>
          <a:ln>
            <a:solidFill>
              <a:schemeClr val="tx1">
                <a:lumMod val="50000"/>
                <a:lumOff val="50000"/>
              </a:schemeClr>
            </a:solidFill>
          </a:ln>
        </p:spPr>
        <p:txBody>
          <a:bodyPr wrap="square" rtlCol="0">
            <a:spAutoFit/>
          </a:bodyPr>
          <a:lstStyle/>
          <a:p>
            <a:pPr algn="just" defTabSz="938213" eaLnBrk="0" fontAlgn="base" hangingPunct="0">
              <a:spcBef>
                <a:spcPct val="0"/>
              </a:spcBef>
              <a:spcAft>
                <a:spcPct val="0"/>
              </a:spcAft>
            </a:pPr>
            <a:r>
              <a:rPr lang="lv-LV" sz="1600" dirty="0">
                <a:solidFill>
                  <a:prstClr val="black"/>
                </a:solidFill>
                <a:latin typeface="Verdana" panose="020B0604030504040204" pitchFamily="34" charset="0"/>
                <a:ea typeface="Verdana" panose="020B0604030504040204" pitchFamily="34" charset="0"/>
              </a:rPr>
              <a:t>8.2. Iesaki, kas vegānam vai veģetārietim jāņem vērā, veidojot savu ikdienas ēdienkarti, lai netiktu traucēta insulīna sintēze!</a:t>
            </a:r>
          </a:p>
        </p:txBody>
      </p:sp>
      <p:sp>
        <p:nvSpPr>
          <p:cNvPr id="12" name="Text Placeholder 6">
            <a:extLst>
              <a:ext uri="{FF2B5EF4-FFF2-40B4-BE49-F238E27FC236}">
                <a16:creationId xmlns:a16="http://schemas.microsoft.com/office/drawing/2014/main" id="{614755D5-D6F3-4D94-918F-ABE32CA124C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3" name="Text Placeholder 7">
            <a:extLst>
              <a:ext uri="{FF2B5EF4-FFF2-40B4-BE49-F238E27FC236}">
                <a16:creationId xmlns:a16="http://schemas.microsoft.com/office/drawing/2014/main" id="{29D2DBE1-26D6-4A27-967F-E3CB43AB0A60}"/>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6" name="Picture 15">
            <a:extLst>
              <a:ext uri="{FF2B5EF4-FFF2-40B4-BE49-F238E27FC236}">
                <a16:creationId xmlns:a16="http://schemas.microsoft.com/office/drawing/2014/main" id="{AB4EC1CB-5D8D-40AB-B0BA-81F7CD42215B}"/>
              </a:ext>
            </a:extLst>
          </p:cNvPr>
          <p:cNvPicPr>
            <a:picLocks noChangeAspect="1"/>
          </p:cNvPicPr>
          <p:nvPr/>
        </p:nvPicPr>
        <p:blipFill>
          <a:blip r:embed="rId3"/>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ABD91658-C11F-488A-8F7C-7D9F4401A321}"/>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22</a:t>
            </a:fld>
            <a:endParaRPr lang="en-US" altLang="lv-LV" sz="900" dirty="0">
              <a:latin typeface="Verdana" panose="020B0604030504040204" pitchFamily="34" charset="0"/>
              <a:ea typeface="Verdana" panose="020B0604030504040204" pitchFamily="34" charset="0"/>
            </a:endParaRPr>
          </a:p>
        </p:txBody>
      </p:sp>
      <p:sp>
        <p:nvSpPr>
          <p:cNvPr id="27" name="Title 1">
            <a:extLst>
              <a:ext uri="{FF2B5EF4-FFF2-40B4-BE49-F238E27FC236}">
                <a16:creationId xmlns:a16="http://schemas.microsoft.com/office/drawing/2014/main" id="{D6E4E7C9-7411-4958-A22B-99D612BD1872}"/>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8" name="Group 27">
            <a:extLst>
              <a:ext uri="{FF2B5EF4-FFF2-40B4-BE49-F238E27FC236}">
                <a16:creationId xmlns:a16="http://schemas.microsoft.com/office/drawing/2014/main" id="{B2DD3786-F7BF-4D7A-9B6B-6024D716D5C7}"/>
              </a:ext>
            </a:extLst>
          </p:cNvPr>
          <p:cNvGrpSpPr/>
          <p:nvPr/>
        </p:nvGrpSpPr>
        <p:grpSpPr>
          <a:xfrm>
            <a:off x="4305563" y="417998"/>
            <a:ext cx="3298581" cy="501191"/>
            <a:chOff x="1703540" y="1570168"/>
            <a:chExt cx="3162002" cy="501191"/>
          </a:xfrm>
        </p:grpSpPr>
        <p:sp>
          <p:nvSpPr>
            <p:cNvPr id="29" name="TextBox 28">
              <a:extLst>
                <a:ext uri="{FF2B5EF4-FFF2-40B4-BE49-F238E27FC236}">
                  <a16:creationId xmlns:a16="http://schemas.microsoft.com/office/drawing/2014/main" id="{E6D82AA0-A9DC-41C9-A42B-08FED7347117}"/>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30" name="TextBox 29">
              <a:extLst>
                <a:ext uri="{FF2B5EF4-FFF2-40B4-BE49-F238E27FC236}">
                  <a16:creationId xmlns:a16="http://schemas.microsoft.com/office/drawing/2014/main" id="{09520683-3FCD-4E95-8C8A-73F6F7274CC5}"/>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31" name="Title 1">
            <a:extLst>
              <a:ext uri="{FF2B5EF4-FFF2-40B4-BE49-F238E27FC236}">
                <a16:creationId xmlns:a16="http://schemas.microsoft.com/office/drawing/2014/main" id="{EEEAF1C8-41B1-4ECF-A393-A160BBB6902F}"/>
              </a:ext>
            </a:extLst>
          </p:cNvPr>
          <p:cNvSpPr txBox="1">
            <a:spLocks/>
          </p:cNvSpPr>
          <p:nvPr/>
        </p:nvSpPr>
        <p:spPr bwMode="auto">
          <a:xfrm>
            <a:off x="2268235" y="1368517"/>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dirty="0">
                <a:ea typeface="MS PGothic" pitchFamily="34" charset="-128"/>
              </a:rPr>
              <a:t>Kā tika vērtētas šī uzdevuma atbildes?</a:t>
            </a:r>
            <a:br>
              <a:rPr lang="lv-LV" altLang="lv-LV" dirty="0">
                <a:ea typeface="MS PGothic" pitchFamily="34" charset="-128"/>
              </a:rPr>
            </a:br>
            <a:endParaRPr lang="lv-LV" altLang="lv-LV" b="0" i="1" dirty="0">
              <a:ea typeface="MS PGothic" pitchFamily="34" charset="-128"/>
            </a:endParaRPr>
          </a:p>
        </p:txBody>
      </p:sp>
    </p:spTree>
    <p:extLst>
      <p:ext uri="{BB962C8B-B14F-4D97-AF65-F5344CB8AC3E}">
        <p14:creationId xmlns:p14="http://schemas.microsoft.com/office/powerpoint/2010/main" val="2210145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32" name="Picture 31">
            <a:extLst>
              <a:ext uri="{FF2B5EF4-FFF2-40B4-BE49-F238E27FC236}">
                <a16:creationId xmlns:a16="http://schemas.microsoft.com/office/drawing/2014/main" id="{2D1ED992-A2FE-4C29-9F50-A881916EB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820" y="1580632"/>
            <a:ext cx="5809036" cy="2377223"/>
          </a:xfrm>
          <a:prstGeom prst="rect">
            <a:avLst/>
          </a:prstGeom>
          <a:ln w="19050">
            <a:noFill/>
          </a:ln>
        </p:spPr>
      </p:pic>
      <p:sp>
        <p:nvSpPr>
          <p:cNvPr id="44" name="TextBox 20">
            <a:extLst>
              <a:ext uri="{FF2B5EF4-FFF2-40B4-BE49-F238E27FC236}">
                <a16:creationId xmlns:a16="http://schemas.microsoft.com/office/drawing/2014/main" id="{1FFE2E7A-58B4-4DE2-9762-FB361882DF21}"/>
              </a:ext>
            </a:extLst>
          </p:cNvPr>
          <p:cNvSpPr txBox="1">
            <a:spLocks noChangeArrowheads="1"/>
          </p:cNvSpPr>
          <p:nvPr/>
        </p:nvSpPr>
        <p:spPr bwMode="auto">
          <a:xfrm>
            <a:off x="2651801" y="2050289"/>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3 punkti</a:t>
            </a:r>
          </a:p>
        </p:txBody>
      </p:sp>
      <p:pic>
        <p:nvPicPr>
          <p:cNvPr id="49" name="Picture 48">
            <a:extLst>
              <a:ext uri="{FF2B5EF4-FFF2-40B4-BE49-F238E27FC236}">
                <a16:creationId xmlns:a16="http://schemas.microsoft.com/office/drawing/2014/main" id="{3263D3B8-305C-42B6-AF65-3B36CFF4E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430" y="3977925"/>
            <a:ext cx="5632331" cy="2377144"/>
          </a:xfrm>
          <a:prstGeom prst="rect">
            <a:avLst/>
          </a:prstGeom>
          <a:ln w="19050">
            <a:noFill/>
          </a:ln>
        </p:spPr>
      </p:pic>
      <p:sp>
        <p:nvSpPr>
          <p:cNvPr id="51" name="TextBox 20">
            <a:extLst>
              <a:ext uri="{FF2B5EF4-FFF2-40B4-BE49-F238E27FC236}">
                <a16:creationId xmlns:a16="http://schemas.microsoft.com/office/drawing/2014/main" id="{755B94C5-6067-4C24-8C92-1628B726FF94}"/>
              </a:ext>
            </a:extLst>
          </p:cNvPr>
          <p:cNvSpPr txBox="1">
            <a:spLocks noChangeArrowheads="1"/>
          </p:cNvSpPr>
          <p:nvPr/>
        </p:nvSpPr>
        <p:spPr bwMode="auto">
          <a:xfrm>
            <a:off x="507960" y="4452437"/>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2 punkti</a:t>
            </a:r>
          </a:p>
        </p:txBody>
      </p:sp>
      <p:sp>
        <p:nvSpPr>
          <p:cNvPr id="53" name="TextBox 20">
            <a:extLst>
              <a:ext uri="{FF2B5EF4-FFF2-40B4-BE49-F238E27FC236}">
                <a16:creationId xmlns:a16="http://schemas.microsoft.com/office/drawing/2014/main" id="{3ACA508F-8C1B-41A0-99E4-0F89C6C1E3D3}"/>
              </a:ext>
            </a:extLst>
          </p:cNvPr>
          <p:cNvSpPr txBox="1">
            <a:spLocks noChangeArrowheads="1"/>
          </p:cNvSpPr>
          <p:nvPr/>
        </p:nvSpPr>
        <p:spPr bwMode="auto">
          <a:xfrm>
            <a:off x="2648453" y="1552063"/>
            <a:ext cx="2038350" cy="338554"/>
          </a:xfrm>
          <a:prstGeom prst="rect">
            <a:avLst/>
          </a:prstGeom>
          <a:solidFill>
            <a:srgbClr val="4F6228"/>
          </a:solidFill>
          <a:ln>
            <a:noFill/>
          </a:ln>
        </p:spPr>
        <p:txBody>
          <a:bodyPr>
            <a:spAutoFit/>
          </a:bodyPr>
          <a:lstStyle/>
          <a:p>
            <a:pPr algn="r" eaLnBrk="1" hangingPunct="1"/>
            <a:r>
              <a:rPr lang="lv-LV" altLang="lv-LV" sz="1600" b="1" dirty="0">
                <a:solidFill>
                  <a:schemeClr val="bg1"/>
                </a:solidFill>
                <a:latin typeface="Verdana" panose="020B0604030504040204" pitchFamily="34" charset="0"/>
              </a:rPr>
              <a:t>1. skolēns</a:t>
            </a:r>
          </a:p>
        </p:txBody>
      </p:sp>
      <p:sp>
        <p:nvSpPr>
          <p:cNvPr id="54" name="TextBox 20">
            <a:extLst>
              <a:ext uri="{FF2B5EF4-FFF2-40B4-BE49-F238E27FC236}">
                <a16:creationId xmlns:a16="http://schemas.microsoft.com/office/drawing/2014/main" id="{9AB54787-1A4F-4C3C-B557-F9712FF11187}"/>
              </a:ext>
            </a:extLst>
          </p:cNvPr>
          <p:cNvSpPr txBox="1">
            <a:spLocks noChangeArrowheads="1"/>
          </p:cNvSpPr>
          <p:nvPr/>
        </p:nvSpPr>
        <p:spPr bwMode="auto">
          <a:xfrm>
            <a:off x="421588" y="3976095"/>
            <a:ext cx="2038350" cy="338554"/>
          </a:xfrm>
          <a:prstGeom prst="rect">
            <a:avLst/>
          </a:prstGeom>
          <a:solidFill>
            <a:srgbClr val="4F6228"/>
          </a:solidFill>
          <a:ln>
            <a:noFill/>
          </a:ln>
        </p:spPr>
        <p:txBody>
          <a:bodyPr>
            <a:spAutoFit/>
          </a:bodyPr>
          <a:lstStyle/>
          <a:p>
            <a:pPr algn="r" eaLnBrk="1" hangingPunct="1"/>
            <a:r>
              <a:rPr lang="lv-LV" altLang="lv-LV" sz="1600" b="1" dirty="0">
                <a:solidFill>
                  <a:schemeClr val="bg1"/>
                </a:solidFill>
                <a:latin typeface="Verdana" panose="020B0604030504040204" pitchFamily="34" charset="0"/>
              </a:rPr>
              <a:t>2. skolēns</a:t>
            </a:r>
          </a:p>
        </p:txBody>
      </p:sp>
      <p:cxnSp>
        <p:nvCxnSpPr>
          <p:cNvPr id="55" name="Straight Connector 54">
            <a:extLst>
              <a:ext uri="{FF2B5EF4-FFF2-40B4-BE49-F238E27FC236}">
                <a16:creationId xmlns:a16="http://schemas.microsoft.com/office/drawing/2014/main" id="{428CDB31-09D1-4890-A623-C7A7E36A0B18}"/>
              </a:ext>
            </a:extLst>
          </p:cNvPr>
          <p:cNvCxnSpPr>
            <a:cxnSpLocks/>
          </p:cNvCxnSpPr>
          <p:nvPr/>
        </p:nvCxnSpPr>
        <p:spPr>
          <a:xfrm>
            <a:off x="6945199" y="1913851"/>
            <a:ext cx="286156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E746CBD-7196-4A4A-91D8-BEC9C3192CC3}"/>
              </a:ext>
            </a:extLst>
          </p:cNvPr>
          <p:cNvCxnSpPr>
            <a:cxnSpLocks/>
          </p:cNvCxnSpPr>
          <p:nvPr/>
        </p:nvCxnSpPr>
        <p:spPr>
          <a:xfrm>
            <a:off x="8050986" y="2444634"/>
            <a:ext cx="159786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ADDFCA1-AE64-4F5C-9E3B-95459E64A66A}"/>
              </a:ext>
            </a:extLst>
          </p:cNvPr>
          <p:cNvCxnSpPr>
            <a:cxnSpLocks/>
          </p:cNvCxnSpPr>
          <p:nvPr/>
        </p:nvCxnSpPr>
        <p:spPr>
          <a:xfrm>
            <a:off x="8208897" y="3226965"/>
            <a:ext cx="187431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F19896-5D58-491C-82CE-A58657A33485}"/>
              </a:ext>
            </a:extLst>
          </p:cNvPr>
          <p:cNvCxnSpPr>
            <a:cxnSpLocks/>
          </p:cNvCxnSpPr>
          <p:nvPr/>
        </p:nvCxnSpPr>
        <p:spPr>
          <a:xfrm>
            <a:off x="6146266" y="3660290"/>
            <a:ext cx="222510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144D8B5-7735-42B9-BD3D-4043B77011B2}"/>
              </a:ext>
            </a:extLst>
          </p:cNvPr>
          <p:cNvCxnSpPr>
            <a:cxnSpLocks/>
          </p:cNvCxnSpPr>
          <p:nvPr/>
        </p:nvCxnSpPr>
        <p:spPr>
          <a:xfrm>
            <a:off x="2800430" y="4314649"/>
            <a:ext cx="447578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6F100B-BFE5-4EF1-8034-B8581495458B}"/>
              </a:ext>
            </a:extLst>
          </p:cNvPr>
          <p:cNvCxnSpPr>
            <a:cxnSpLocks/>
          </p:cNvCxnSpPr>
          <p:nvPr/>
        </p:nvCxnSpPr>
        <p:spPr>
          <a:xfrm>
            <a:off x="3780242" y="4688763"/>
            <a:ext cx="465251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E5DF93E-17FA-41F3-9D9C-39539D501F74}"/>
              </a:ext>
            </a:extLst>
          </p:cNvPr>
          <p:cNvCxnSpPr>
            <a:cxnSpLocks/>
          </p:cNvCxnSpPr>
          <p:nvPr/>
        </p:nvCxnSpPr>
        <p:spPr>
          <a:xfrm>
            <a:off x="3780241" y="5446060"/>
            <a:ext cx="3912220" cy="65921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3C6AF5EE-40ED-48EC-85B5-649BEF641C56}"/>
              </a:ext>
            </a:extLst>
          </p:cNvPr>
          <p:cNvPicPr>
            <a:picLocks noChangeAspect="1"/>
          </p:cNvPicPr>
          <p:nvPr/>
        </p:nvPicPr>
        <p:blipFill>
          <a:blip r:embed="rId5"/>
          <a:stretch>
            <a:fillRect/>
          </a:stretch>
        </p:blipFill>
        <p:spPr>
          <a:xfrm>
            <a:off x="305420" y="0"/>
            <a:ext cx="1856489" cy="1877734"/>
          </a:xfrm>
          <a:prstGeom prst="rect">
            <a:avLst/>
          </a:prstGeom>
        </p:spPr>
      </p:pic>
      <p:sp>
        <p:nvSpPr>
          <p:cNvPr id="24" name="Slide Number Placeholder 5">
            <a:extLst>
              <a:ext uri="{FF2B5EF4-FFF2-40B4-BE49-F238E27FC236}">
                <a16:creationId xmlns:a16="http://schemas.microsoft.com/office/drawing/2014/main" id="{D26FBE3B-A4F4-459F-B599-0A1767D59C0E}"/>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23</a:t>
            </a:fld>
            <a:endParaRPr lang="en-US" altLang="lv-LV" sz="900" dirty="0">
              <a:latin typeface="Verdana" panose="020B0604030504040204" pitchFamily="34" charset="0"/>
              <a:ea typeface="Verdana" panose="020B0604030504040204" pitchFamily="34" charset="0"/>
            </a:endParaRPr>
          </a:p>
        </p:txBody>
      </p:sp>
      <p:sp>
        <p:nvSpPr>
          <p:cNvPr id="28" name="Title 1">
            <a:extLst>
              <a:ext uri="{FF2B5EF4-FFF2-40B4-BE49-F238E27FC236}">
                <a16:creationId xmlns:a16="http://schemas.microsoft.com/office/drawing/2014/main" id="{25CB8FB7-86DE-4AFB-8F44-23F0948F85C9}"/>
              </a:ext>
            </a:extLst>
          </p:cNvPr>
          <p:cNvSpPr txBox="1">
            <a:spLocks/>
          </p:cNvSpPr>
          <p:nvPr/>
        </p:nvSpPr>
        <p:spPr>
          <a:xfrm>
            <a:off x="155162" y="2726468"/>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29" name="Title 1">
            <a:extLst>
              <a:ext uri="{FF2B5EF4-FFF2-40B4-BE49-F238E27FC236}">
                <a16:creationId xmlns:a16="http://schemas.microsoft.com/office/drawing/2014/main" id="{F057138E-D4AF-4C85-A550-99A20752322F}"/>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0" name="Group 29">
            <a:extLst>
              <a:ext uri="{FF2B5EF4-FFF2-40B4-BE49-F238E27FC236}">
                <a16:creationId xmlns:a16="http://schemas.microsoft.com/office/drawing/2014/main" id="{0F75EC3E-8645-418F-8090-47D1D0C6C921}"/>
              </a:ext>
            </a:extLst>
          </p:cNvPr>
          <p:cNvGrpSpPr/>
          <p:nvPr/>
        </p:nvGrpSpPr>
        <p:grpSpPr>
          <a:xfrm>
            <a:off x="4305563" y="417998"/>
            <a:ext cx="3298581" cy="501191"/>
            <a:chOff x="1703540" y="1570168"/>
            <a:chExt cx="3162002" cy="501191"/>
          </a:xfrm>
        </p:grpSpPr>
        <p:sp>
          <p:nvSpPr>
            <p:cNvPr id="31" name="TextBox 30">
              <a:extLst>
                <a:ext uri="{FF2B5EF4-FFF2-40B4-BE49-F238E27FC236}">
                  <a16:creationId xmlns:a16="http://schemas.microsoft.com/office/drawing/2014/main" id="{E71B0651-2E7E-48A3-8A38-6BBB7A6F3BA1}"/>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33" name="TextBox 32">
              <a:extLst>
                <a:ext uri="{FF2B5EF4-FFF2-40B4-BE49-F238E27FC236}">
                  <a16:creationId xmlns:a16="http://schemas.microsoft.com/office/drawing/2014/main" id="{4BDED9BF-149D-4F11-B610-9A5969585854}"/>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9840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p:tgtEl>
                                          <p:spTgt spid="44"/>
                                        </p:tgtEl>
                                        <p:attrNameLst>
                                          <p:attrName>ppt_x</p:attrName>
                                        </p:attrNameLst>
                                      </p:cBhvr>
                                      <p:tavLst>
                                        <p:tav tm="0">
                                          <p:val>
                                            <p:strVal val="#ppt_x-#ppt_w*1.125000"/>
                                          </p:val>
                                        </p:tav>
                                        <p:tav tm="100000">
                                          <p:val>
                                            <p:strVal val="#ppt_x"/>
                                          </p:val>
                                        </p:tav>
                                      </p:tavLst>
                                    </p:anim>
                                    <p:animEffect transition="in" filter="wipe(right)">
                                      <p:cBhvr>
                                        <p:cTn id="8" dur="500"/>
                                        <p:tgtEl>
                                          <p:spTgt spid="4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p:tgtEl>
                                          <p:spTgt spid="51"/>
                                        </p:tgtEl>
                                        <p:attrNameLst>
                                          <p:attrName>ppt_x</p:attrName>
                                        </p:attrNameLst>
                                      </p:cBhvr>
                                      <p:tavLst>
                                        <p:tav tm="0">
                                          <p:val>
                                            <p:strVal val="#ppt_x-#ppt_w*1.125000"/>
                                          </p:val>
                                        </p:tav>
                                        <p:tav tm="100000">
                                          <p:val>
                                            <p:strVal val="#ppt_x"/>
                                          </p:val>
                                        </p:tav>
                                      </p:tavLst>
                                    </p:anim>
                                    <p:animEffect transition="in" filter="wipe(right)">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0" name="Title 1">
            <a:extLst>
              <a:ext uri="{FF2B5EF4-FFF2-40B4-BE49-F238E27FC236}">
                <a16:creationId xmlns:a16="http://schemas.microsoft.com/office/drawing/2014/main" id="{01C0F24A-38A9-472B-998C-913C34351CFB}"/>
              </a:ext>
            </a:extLst>
          </p:cNvPr>
          <p:cNvSpPr txBox="1">
            <a:spLocks/>
          </p:cNvSpPr>
          <p:nvPr/>
        </p:nvSpPr>
        <p:spPr>
          <a:xfrm>
            <a:off x="155162" y="2726468"/>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pic>
        <p:nvPicPr>
          <p:cNvPr id="38" name="Picture 37">
            <a:extLst>
              <a:ext uri="{FF2B5EF4-FFF2-40B4-BE49-F238E27FC236}">
                <a16:creationId xmlns:a16="http://schemas.microsoft.com/office/drawing/2014/main" id="{56EB8D79-F196-4F45-95F0-7CB2BF471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915" y="3953121"/>
            <a:ext cx="5460155" cy="2391604"/>
          </a:xfrm>
          <a:prstGeom prst="rect">
            <a:avLst/>
          </a:prstGeom>
        </p:spPr>
      </p:pic>
      <p:pic>
        <p:nvPicPr>
          <p:cNvPr id="3" name="Picture 2">
            <a:extLst>
              <a:ext uri="{FF2B5EF4-FFF2-40B4-BE49-F238E27FC236}">
                <a16:creationId xmlns:a16="http://schemas.microsoft.com/office/drawing/2014/main" id="{1480355F-A478-4F2A-B20B-A80A2DBF0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094" y="1633921"/>
            <a:ext cx="5744907" cy="2277261"/>
          </a:xfrm>
          <a:prstGeom prst="rect">
            <a:avLst/>
          </a:prstGeom>
        </p:spPr>
      </p:pic>
      <p:sp>
        <p:nvSpPr>
          <p:cNvPr id="12" name="TextBox 20">
            <a:extLst>
              <a:ext uri="{FF2B5EF4-FFF2-40B4-BE49-F238E27FC236}">
                <a16:creationId xmlns:a16="http://schemas.microsoft.com/office/drawing/2014/main" id="{8655BA7D-05F3-4E80-B6B9-FE11E486A46A}"/>
              </a:ext>
            </a:extLst>
          </p:cNvPr>
          <p:cNvSpPr txBox="1">
            <a:spLocks noChangeArrowheads="1"/>
          </p:cNvSpPr>
          <p:nvPr/>
        </p:nvSpPr>
        <p:spPr bwMode="auto">
          <a:xfrm>
            <a:off x="2569086" y="2221384"/>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1 punkts</a:t>
            </a:r>
          </a:p>
        </p:txBody>
      </p:sp>
      <p:sp>
        <p:nvSpPr>
          <p:cNvPr id="13" name="TextBox 20">
            <a:extLst>
              <a:ext uri="{FF2B5EF4-FFF2-40B4-BE49-F238E27FC236}">
                <a16:creationId xmlns:a16="http://schemas.microsoft.com/office/drawing/2014/main" id="{67C88273-F47D-43B8-A036-254E25BE0DEF}"/>
              </a:ext>
            </a:extLst>
          </p:cNvPr>
          <p:cNvSpPr txBox="1">
            <a:spLocks noChangeArrowheads="1"/>
          </p:cNvSpPr>
          <p:nvPr/>
        </p:nvSpPr>
        <p:spPr bwMode="auto">
          <a:xfrm>
            <a:off x="330103" y="4416479"/>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0 punktu</a:t>
            </a:r>
          </a:p>
        </p:txBody>
      </p:sp>
      <p:sp>
        <p:nvSpPr>
          <p:cNvPr id="14" name="TextBox 20">
            <a:extLst>
              <a:ext uri="{FF2B5EF4-FFF2-40B4-BE49-F238E27FC236}">
                <a16:creationId xmlns:a16="http://schemas.microsoft.com/office/drawing/2014/main" id="{8E2E8C1D-DF6E-42E8-A59A-1A0F3A01427D}"/>
              </a:ext>
            </a:extLst>
          </p:cNvPr>
          <p:cNvSpPr txBox="1">
            <a:spLocks noChangeArrowheads="1"/>
          </p:cNvSpPr>
          <p:nvPr/>
        </p:nvSpPr>
        <p:spPr bwMode="auto">
          <a:xfrm>
            <a:off x="2569086" y="1753761"/>
            <a:ext cx="2038350" cy="338554"/>
          </a:xfrm>
          <a:prstGeom prst="rect">
            <a:avLst/>
          </a:prstGeom>
          <a:solidFill>
            <a:srgbClr val="4F6228"/>
          </a:solidFill>
          <a:ln>
            <a:noFill/>
          </a:ln>
        </p:spPr>
        <p:txBody>
          <a:bodyPr>
            <a:spAutoFit/>
          </a:bodyPr>
          <a:lstStyle/>
          <a:p>
            <a:pPr algn="r" eaLnBrk="1" hangingPunct="1"/>
            <a:r>
              <a:rPr lang="lv-LV" altLang="lv-LV" sz="1600" b="1" dirty="0">
                <a:solidFill>
                  <a:schemeClr val="bg1"/>
                </a:solidFill>
                <a:latin typeface="Verdana" panose="020B0604030504040204" pitchFamily="34" charset="0"/>
              </a:rPr>
              <a:t>3. skolēns</a:t>
            </a:r>
          </a:p>
        </p:txBody>
      </p:sp>
      <p:sp>
        <p:nvSpPr>
          <p:cNvPr id="15" name="TextBox 20">
            <a:extLst>
              <a:ext uri="{FF2B5EF4-FFF2-40B4-BE49-F238E27FC236}">
                <a16:creationId xmlns:a16="http://schemas.microsoft.com/office/drawing/2014/main" id="{D05F9CDE-4F3A-499B-9591-E5EF2F799A2E}"/>
              </a:ext>
            </a:extLst>
          </p:cNvPr>
          <p:cNvSpPr txBox="1">
            <a:spLocks noChangeArrowheads="1"/>
          </p:cNvSpPr>
          <p:nvPr/>
        </p:nvSpPr>
        <p:spPr bwMode="auto">
          <a:xfrm>
            <a:off x="243731" y="3940137"/>
            <a:ext cx="2038350" cy="338554"/>
          </a:xfrm>
          <a:prstGeom prst="rect">
            <a:avLst/>
          </a:prstGeom>
          <a:solidFill>
            <a:srgbClr val="4F6228"/>
          </a:solidFill>
          <a:ln>
            <a:noFill/>
          </a:ln>
        </p:spPr>
        <p:txBody>
          <a:bodyPr>
            <a:spAutoFit/>
          </a:bodyPr>
          <a:lstStyle/>
          <a:p>
            <a:pPr algn="r" eaLnBrk="1" hangingPunct="1"/>
            <a:r>
              <a:rPr lang="lv-LV" altLang="lv-LV" sz="1600" b="1" dirty="0">
                <a:solidFill>
                  <a:schemeClr val="bg1"/>
                </a:solidFill>
                <a:latin typeface="Verdana" panose="020B0604030504040204" pitchFamily="34" charset="0"/>
              </a:rPr>
              <a:t>4. skolēns</a:t>
            </a:r>
          </a:p>
        </p:txBody>
      </p:sp>
      <p:cxnSp>
        <p:nvCxnSpPr>
          <p:cNvPr id="21" name="Straight Connector 20">
            <a:extLst>
              <a:ext uri="{FF2B5EF4-FFF2-40B4-BE49-F238E27FC236}">
                <a16:creationId xmlns:a16="http://schemas.microsoft.com/office/drawing/2014/main" id="{183A5655-3053-49F8-AF21-C7686523A645}"/>
              </a:ext>
            </a:extLst>
          </p:cNvPr>
          <p:cNvCxnSpPr>
            <a:cxnSpLocks/>
          </p:cNvCxnSpPr>
          <p:nvPr/>
        </p:nvCxnSpPr>
        <p:spPr>
          <a:xfrm>
            <a:off x="5296784" y="2914940"/>
            <a:ext cx="406311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61EF0F8-8587-4F64-98B0-6B4F2B28B67F}"/>
              </a:ext>
            </a:extLst>
          </p:cNvPr>
          <p:cNvCxnSpPr>
            <a:cxnSpLocks/>
          </p:cNvCxnSpPr>
          <p:nvPr/>
        </p:nvCxnSpPr>
        <p:spPr>
          <a:xfrm>
            <a:off x="3282093" y="5160203"/>
            <a:ext cx="3602564" cy="10733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0">
            <a:extLst>
              <a:ext uri="{FF2B5EF4-FFF2-40B4-BE49-F238E27FC236}">
                <a16:creationId xmlns:a16="http://schemas.microsoft.com/office/drawing/2014/main" id="{FFA93933-9C84-4E22-9445-16493E4324DD}"/>
              </a:ext>
            </a:extLst>
          </p:cNvPr>
          <p:cNvSpPr txBox="1">
            <a:spLocks noChangeArrowheads="1"/>
          </p:cNvSpPr>
          <p:nvPr/>
        </p:nvSpPr>
        <p:spPr bwMode="auto">
          <a:xfrm rot="1011188">
            <a:off x="6903184" y="3298514"/>
            <a:ext cx="2038350" cy="338554"/>
          </a:xfrm>
          <a:prstGeom prst="rect">
            <a:avLst/>
          </a:prstGeom>
          <a:solidFill>
            <a:schemeClr val="accent2">
              <a:lumMod val="20000"/>
              <a:lumOff val="80000"/>
            </a:schemeClr>
          </a:solidFill>
          <a:ln>
            <a:solidFill>
              <a:schemeClr val="bg2">
                <a:lumMod val="75000"/>
              </a:schemeClr>
            </a:solidFill>
          </a:ln>
        </p:spPr>
        <p:txBody>
          <a:bodyPr>
            <a:spAutoFit/>
          </a:bodyPr>
          <a:lstStyle/>
          <a:p>
            <a:pPr algn="r" eaLnBrk="1" hangingPunct="1"/>
            <a:r>
              <a:rPr lang="lv-LV" altLang="lv-LV" sz="1600" dirty="0">
                <a:latin typeface="Verdana" panose="020B0604030504040204" pitchFamily="34" charset="0"/>
              </a:rPr>
              <a:t>«Tukša» atbilde</a:t>
            </a:r>
          </a:p>
        </p:txBody>
      </p:sp>
      <p:pic>
        <p:nvPicPr>
          <p:cNvPr id="22" name="Picture 21">
            <a:extLst>
              <a:ext uri="{FF2B5EF4-FFF2-40B4-BE49-F238E27FC236}">
                <a16:creationId xmlns:a16="http://schemas.microsoft.com/office/drawing/2014/main" id="{992F613F-126A-4108-A8E3-C4A23AFA54CC}"/>
              </a:ext>
            </a:extLst>
          </p:cNvPr>
          <p:cNvPicPr>
            <a:picLocks noChangeAspect="1"/>
          </p:cNvPicPr>
          <p:nvPr/>
        </p:nvPicPr>
        <p:blipFill>
          <a:blip r:embed="rId5"/>
          <a:stretch>
            <a:fillRect/>
          </a:stretch>
        </p:blipFill>
        <p:spPr>
          <a:xfrm>
            <a:off x="305420" y="0"/>
            <a:ext cx="1856489" cy="1877734"/>
          </a:xfrm>
          <a:prstGeom prst="rect">
            <a:avLst/>
          </a:prstGeom>
        </p:spPr>
      </p:pic>
      <p:sp>
        <p:nvSpPr>
          <p:cNvPr id="23" name="Slide Number Placeholder 5">
            <a:extLst>
              <a:ext uri="{FF2B5EF4-FFF2-40B4-BE49-F238E27FC236}">
                <a16:creationId xmlns:a16="http://schemas.microsoft.com/office/drawing/2014/main" id="{F2E67A4D-2A83-4B9A-A28F-F36FC1EB6EC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24</a:t>
            </a:fld>
            <a:endParaRPr lang="en-US" altLang="lv-LV" sz="900" dirty="0">
              <a:latin typeface="Verdana" panose="020B0604030504040204" pitchFamily="34" charset="0"/>
              <a:ea typeface="Verdana" panose="020B0604030504040204" pitchFamily="34" charset="0"/>
            </a:endParaRPr>
          </a:p>
        </p:txBody>
      </p:sp>
      <p:sp>
        <p:nvSpPr>
          <p:cNvPr id="33" name="Title 1">
            <a:extLst>
              <a:ext uri="{FF2B5EF4-FFF2-40B4-BE49-F238E27FC236}">
                <a16:creationId xmlns:a16="http://schemas.microsoft.com/office/drawing/2014/main" id="{48EDAE80-8EE2-4701-B728-56D9DA6A4A7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4" name="Group 33">
            <a:extLst>
              <a:ext uri="{FF2B5EF4-FFF2-40B4-BE49-F238E27FC236}">
                <a16:creationId xmlns:a16="http://schemas.microsoft.com/office/drawing/2014/main" id="{6C3C3AA5-EFD1-44E7-9D97-F42D802B5D6E}"/>
              </a:ext>
            </a:extLst>
          </p:cNvPr>
          <p:cNvGrpSpPr/>
          <p:nvPr/>
        </p:nvGrpSpPr>
        <p:grpSpPr>
          <a:xfrm>
            <a:off x="4305563" y="417998"/>
            <a:ext cx="3298581" cy="501191"/>
            <a:chOff x="1703540" y="1570168"/>
            <a:chExt cx="3162002" cy="501191"/>
          </a:xfrm>
        </p:grpSpPr>
        <p:sp>
          <p:nvSpPr>
            <p:cNvPr id="35" name="TextBox 34">
              <a:extLst>
                <a:ext uri="{FF2B5EF4-FFF2-40B4-BE49-F238E27FC236}">
                  <a16:creationId xmlns:a16="http://schemas.microsoft.com/office/drawing/2014/main" id="{8A2E6589-743E-4724-8E9B-9245A36FB991}"/>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36" name="TextBox 35">
              <a:extLst>
                <a:ext uri="{FF2B5EF4-FFF2-40B4-BE49-F238E27FC236}">
                  <a16:creationId xmlns:a16="http://schemas.microsoft.com/office/drawing/2014/main" id="{C6D455BC-72DF-4F82-B6AC-968871218093}"/>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25308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ppt_x</p:attrName>
                                        </p:attrNameLst>
                                      </p:cBhvr>
                                      <p:tavLst>
                                        <p:tav tm="0">
                                          <p:val>
                                            <p:strVal val="#ppt_x-#ppt_w*1.125000"/>
                                          </p:val>
                                        </p:tav>
                                        <p:tav tm="100000">
                                          <p:val>
                                            <p:strVal val="#ppt_x"/>
                                          </p:val>
                                        </p:tav>
                                      </p:tavLst>
                                    </p:anim>
                                    <p:animEffect transition="in" filter="wipe(righ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53790" y="6408469"/>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48293" y="6408469"/>
            <a:ext cx="3657600" cy="304800"/>
          </a:xfrm>
        </p:spPr>
        <p:txBody>
          <a:bodyPr>
            <a:normAutofit fontScale="92500"/>
          </a:bodyPr>
          <a:lstStyle/>
          <a:p>
            <a:r>
              <a:rPr lang="lv-LV" dirty="0"/>
              <a:t>Kā sagatavoties centralizētajam eksāmenam bioloģijā?</a:t>
            </a:r>
          </a:p>
        </p:txBody>
      </p:sp>
      <p:graphicFrame>
        <p:nvGraphicFramePr>
          <p:cNvPr id="4" name="Diagram 3">
            <a:extLst>
              <a:ext uri="{FF2B5EF4-FFF2-40B4-BE49-F238E27FC236}">
                <a16:creationId xmlns:a16="http://schemas.microsoft.com/office/drawing/2014/main" id="{7FF13E0B-3493-47F9-BE43-1B21784C2C4D}"/>
              </a:ext>
            </a:extLst>
          </p:cNvPr>
          <p:cNvGraphicFramePr/>
          <p:nvPr>
            <p:extLst>
              <p:ext uri="{D42A27DB-BD31-4B8C-83A1-F6EECF244321}">
                <p14:modId xmlns:p14="http://schemas.microsoft.com/office/powerpoint/2010/main" val="370601557"/>
              </p:ext>
            </p:extLst>
          </p:nvPr>
        </p:nvGraphicFramePr>
        <p:xfrm>
          <a:off x="3024066" y="1205698"/>
          <a:ext cx="7763655" cy="489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itle 1">
            <a:extLst>
              <a:ext uri="{FF2B5EF4-FFF2-40B4-BE49-F238E27FC236}">
                <a16:creationId xmlns:a16="http://schemas.microsoft.com/office/drawing/2014/main" id="{2C51F5AB-189E-4898-A631-83A9E947918C}"/>
              </a:ext>
            </a:extLst>
          </p:cNvPr>
          <p:cNvSpPr txBox="1">
            <a:spLocks/>
          </p:cNvSpPr>
          <p:nvPr/>
        </p:nvSpPr>
        <p:spPr>
          <a:xfrm>
            <a:off x="320299" y="3916814"/>
            <a:ext cx="3496789" cy="757922"/>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Vai tas prasa no skolēna vairāk nekā ikdienas mācību procesā?</a:t>
            </a:r>
          </a:p>
        </p:txBody>
      </p:sp>
      <p:pic>
        <p:nvPicPr>
          <p:cNvPr id="13" name="Picture 12">
            <a:extLst>
              <a:ext uri="{FF2B5EF4-FFF2-40B4-BE49-F238E27FC236}">
                <a16:creationId xmlns:a16="http://schemas.microsoft.com/office/drawing/2014/main" id="{F94F05F2-2259-4EAE-86D4-78408B658D17}"/>
              </a:ext>
            </a:extLst>
          </p:cNvPr>
          <p:cNvPicPr>
            <a:picLocks noChangeAspect="1"/>
          </p:cNvPicPr>
          <p:nvPr/>
        </p:nvPicPr>
        <p:blipFill>
          <a:blip r:embed="rId8"/>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B670D772-E3C7-4A1C-ABF2-1095C75CF97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25</a:t>
            </a:fld>
            <a:endParaRPr lang="en-US" altLang="lv-LV" sz="900" dirty="0">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3A241EE2-D5EB-47BA-9286-CBFEB0A46AFE}"/>
              </a:ext>
            </a:extLst>
          </p:cNvPr>
          <p:cNvGrpSpPr/>
          <p:nvPr/>
        </p:nvGrpSpPr>
        <p:grpSpPr>
          <a:xfrm>
            <a:off x="10088486" y="2009091"/>
            <a:ext cx="1846925" cy="536310"/>
            <a:chOff x="559361" y="1722845"/>
            <a:chExt cx="1846925" cy="536310"/>
          </a:xfrm>
        </p:grpSpPr>
        <p:pic>
          <p:nvPicPr>
            <p:cNvPr id="16" name="Graphic 15" descr="Warning">
              <a:extLst>
                <a:ext uri="{FF2B5EF4-FFF2-40B4-BE49-F238E27FC236}">
                  <a16:creationId xmlns:a16="http://schemas.microsoft.com/office/drawing/2014/main" id="{2B48DA41-AF71-4604-89C5-84C238B54C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361" y="1722845"/>
              <a:ext cx="520921" cy="520921"/>
            </a:xfrm>
            <a:prstGeom prst="rect">
              <a:avLst/>
            </a:prstGeom>
          </p:spPr>
        </p:pic>
        <p:sp>
          <p:nvSpPr>
            <p:cNvPr id="20" name="TextBox 19">
              <a:extLst>
                <a:ext uri="{FF2B5EF4-FFF2-40B4-BE49-F238E27FC236}">
                  <a16:creationId xmlns:a16="http://schemas.microsoft.com/office/drawing/2014/main" id="{5CFC1E4A-ACBD-4434-8425-AD0F34007AD7}"/>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
        <p:nvSpPr>
          <p:cNvPr id="25" name="Title 1">
            <a:extLst>
              <a:ext uri="{FF2B5EF4-FFF2-40B4-BE49-F238E27FC236}">
                <a16:creationId xmlns:a16="http://schemas.microsoft.com/office/drawing/2014/main" id="{2C479F49-7CD0-420B-8FDC-D6850E5EA643}"/>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6" name="Group 25">
            <a:extLst>
              <a:ext uri="{FF2B5EF4-FFF2-40B4-BE49-F238E27FC236}">
                <a16:creationId xmlns:a16="http://schemas.microsoft.com/office/drawing/2014/main" id="{4AEA0B11-FDD1-4A66-8439-0BC4FBF336B8}"/>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99D405BF-FC7B-4DB6-A53F-ADE07C187BA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31" name="TextBox 30">
              <a:extLst>
                <a:ext uri="{FF2B5EF4-FFF2-40B4-BE49-F238E27FC236}">
                  <a16:creationId xmlns:a16="http://schemas.microsoft.com/office/drawing/2014/main" id="{EC320A95-7A93-4FC4-9AC1-49FAFB5E207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pic>
        <p:nvPicPr>
          <p:cNvPr id="32" name="Picture 31">
            <a:extLst>
              <a:ext uri="{FF2B5EF4-FFF2-40B4-BE49-F238E27FC236}">
                <a16:creationId xmlns:a16="http://schemas.microsoft.com/office/drawing/2014/main" id="{99BDB911-F893-46C1-994F-A8387DD7E1B6}"/>
              </a:ext>
            </a:extLst>
          </p:cNvPr>
          <p:cNvPicPr>
            <a:picLocks noChangeAspect="1"/>
          </p:cNvPicPr>
          <p:nvPr/>
        </p:nvPicPr>
        <p:blipFill>
          <a:blip r:embed="rId11"/>
          <a:stretch>
            <a:fillRect/>
          </a:stretch>
        </p:blipFill>
        <p:spPr>
          <a:xfrm>
            <a:off x="701602" y="2739595"/>
            <a:ext cx="1064123" cy="1064123"/>
          </a:xfrm>
          <a:prstGeom prst="rect">
            <a:avLst/>
          </a:prstGeom>
        </p:spPr>
      </p:pic>
    </p:spTree>
    <p:extLst>
      <p:ext uri="{BB962C8B-B14F-4D97-AF65-F5344CB8AC3E}">
        <p14:creationId xmlns:p14="http://schemas.microsoft.com/office/powerpoint/2010/main" val="4881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strVal val="ppt_h"/>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53790" y="6408469"/>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48293" y="6408469"/>
            <a:ext cx="3657600" cy="304800"/>
          </a:xfrm>
        </p:spPr>
        <p:txBody>
          <a:bodyPr>
            <a:normAutofit fontScale="92500"/>
          </a:bodyPr>
          <a:lstStyle/>
          <a:p>
            <a:r>
              <a:rPr lang="lv-LV" dirty="0"/>
              <a:t>Kā sagatavoties centralizētajam eksāmenam bioloģijā?</a:t>
            </a:r>
          </a:p>
        </p:txBody>
      </p:sp>
      <p:sp>
        <p:nvSpPr>
          <p:cNvPr id="27" name="Title 1">
            <a:extLst>
              <a:ext uri="{FF2B5EF4-FFF2-40B4-BE49-F238E27FC236}">
                <a16:creationId xmlns:a16="http://schemas.microsoft.com/office/drawing/2014/main" id="{2C51F5AB-189E-4898-A631-83A9E947918C}"/>
              </a:ext>
            </a:extLst>
          </p:cNvPr>
          <p:cNvSpPr txBox="1">
            <a:spLocks/>
          </p:cNvSpPr>
          <p:nvPr/>
        </p:nvSpPr>
        <p:spPr>
          <a:xfrm>
            <a:off x="320299" y="3916814"/>
            <a:ext cx="3496789" cy="757922"/>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Vai tas prasa no skolēna vairāk nekā ikdienas mācību procesā?</a:t>
            </a:r>
          </a:p>
        </p:txBody>
      </p:sp>
      <p:graphicFrame>
        <p:nvGraphicFramePr>
          <p:cNvPr id="30" name="Diagram 29">
            <a:extLst>
              <a:ext uri="{FF2B5EF4-FFF2-40B4-BE49-F238E27FC236}">
                <a16:creationId xmlns:a16="http://schemas.microsoft.com/office/drawing/2014/main" id="{9C4B0AF0-A34F-4B5D-AAD8-5FC7080666D0}"/>
              </a:ext>
            </a:extLst>
          </p:cNvPr>
          <p:cNvGraphicFramePr/>
          <p:nvPr/>
        </p:nvGraphicFramePr>
        <p:xfrm>
          <a:off x="3248294" y="1824615"/>
          <a:ext cx="703010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F94F05F2-2259-4EAE-86D4-78408B658D17}"/>
              </a:ext>
            </a:extLst>
          </p:cNvPr>
          <p:cNvPicPr>
            <a:picLocks noChangeAspect="1"/>
          </p:cNvPicPr>
          <p:nvPr/>
        </p:nvPicPr>
        <p:blipFill>
          <a:blip r:embed="rId8"/>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B670D772-E3C7-4A1C-ABF2-1095C75CF97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26</a:t>
            </a:fld>
            <a:endParaRPr lang="en-US" altLang="lv-LV" sz="900" dirty="0">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3A241EE2-D5EB-47BA-9286-CBFEB0A46AFE}"/>
              </a:ext>
            </a:extLst>
          </p:cNvPr>
          <p:cNvGrpSpPr/>
          <p:nvPr/>
        </p:nvGrpSpPr>
        <p:grpSpPr>
          <a:xfrm>
            <a:off x="10088486" y="2009091"/>
            <a:ext cx="1846925" cy="536310"/>
            <a:chOff x="559361" y="1722845"/>
            <a:chExt cx="1846925" cy="536310"/>
          </a:xfrm>
        </p:grpSpPr>
        <p:pic>
          <p:nvPicPr>
            <p:cNvPr id="16" name="Graphic 15" descr="Warning">
              <a:extLst>
                <a:ext uri="{FF2B5EF4-FFF2-40B4-BE49-F238E27FC236}">
                  <a16:creationId xmlns:a16="http://schemas.microsoft.com/office/drawing/2014/main" id="{2B48DA41-AF71-4604-89C5-84C238B54C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361" y="1722845"/>
              <a:ext cx="520921" cy="520921"/>
            </a:xfrm>
            <a:prstGeom prst="rect">
              <a:avLst/>
            </a:prstGeom>
          </p:spPr>
        </p:pic>
        <p:sp>
          <p:nvSpPr>
            <p:cNvPr id="20" name="TextBox 19">
              <a:extLst>
                <a:ext uri="{FF2B5EF4-FFF2-40B4-BE49-F238E27FC236}">
                  <a16:creationId xmlns:a16="http://schemas.microsoft.com/office/drawing/2014/main" id="{5CFC1E4A-ACBD-4434-8425-AD0F34007AD7}"/>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
        <p:nvSpPr>
          <p:cNvPr id="25" name="Title 1">
            <a:extLst>
              <a:ext uri="{FF2B5EF4-FFF2-40B4-BE49-F238E27FC236}">
                <a16:creationId xmlns:a16="http://schemas.microsoft.com/office/drawing/2014/main" id="{2C479F49-7CD0-420B-8FDC-D6850E5EA643}"/>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6" name="Group 25">
            <a:extLst>
              <a:ext uri="{FF2B5EF4-FFF2-40B4-BE49-F238E27FC236}">
                <a16:creationId xmlns:a16="http://schemas.microsoft.com/office/drawing/2014/main" id="{4AEA0B11-FDD1-4A66-8439-0BC4FBF336B8}"/>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99D405BF-FC7B-4DB6-A53F-ADE07C187BA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8. uzdevums</a:t>
              </a:r>
            </a:p>
          </p:txBody>
        </p:sp>
        <p:sp>
          <p:nvSpPr>
            <p:cNvPr id="31" name="TextBox 30">
              <a:extLst>
                <a:ext uri="{FF2B5EF4-FFF2-40B4-BE49-F238E27FC236}">
                  <a16:creationId xmlns:a16="http://schemas.microsoft.com/office/drawing/2014/main" id="{EC320A95-7A93-4FC4-9AC1-49FAFB5E207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pic>
        <p:nvPicPr>
          <p:cNvPr id="32" name="Picture 31">
            <a:extLst>
              <a:ext uri="{FF2B5EF4-FFF2-40B4-BE49-F238E27FC236}">
                <a16:creationId xmlns:a16="http://schemas.microsoft.com/office/drawing/2014/main" id="{99BDB911-F893-46C1-994F-A8387DD7E1B6}"/>
              </a:ext>
            </a:extLst>
          </p:cNvPr>
          <p:cNvPicPr>
            <a:picLocks noChangeAspect="1"/>
          </p:cNvPicPr>
          <p:nvPr/>
        </p:nvPicPr>
        <p:blipFill>
          <a:blip r:embed="rId11"/>
          <a:stretch>
            <a:fillRect/>
          </a:stretch>
        </p:blipFill>
        <p:spPr>
          <a:xfrm>
            <a:off x="701602" y="2739595"/>
            <a:ext cx="1064123" cy="1064123"/>
          </a:xfrm>
          <a:prstGeom prst="rect">
            <a:avLst/>
          </a:prstGeom>
        </p:spPr>
      </p:pic>
    </p:spTree>
    <p:extLst>
      <p:ext uri="{BB962C8B-B14F-4D97-AF65-F5344CB8AC3E}">
        <p14:creationId xmlns:p14="http://schemas.microsoft.com/office/powerpoint/2010/main" val="2642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par>
                                <p:cTn id="9" presetID="50" presetClass="entr" presetSubtype="0" decel="10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Graphic spid="3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484BB35-F877-474E-8394-9FB22BD98EE3}"/>
              </a:ext>
            </a:extLst>
          </p:cNvPr>
          <p:cNvSpPr>
            <a:spLocks noGrp="1"/>
          </p:cNvSpPr>
          <p:nvPr>
            <p:ph type="title"/>
          </p:nvPr>
        </p:nvSpPr>
        <p:spPr>
          <a:xfrm>
            <a:off x="2267010" y="1070606"/>
            <a:ext cx="6282638" cy="1036638"/>
          </a:xfrm>
        </p:spPr>
        <p:txBody>
          <a:bodyPr>
            <a:normAutofit/>
          </a:bodyPr>
          <a:lstStyle/>
          <a:p>
            <a:pPr>
              <a:defRPr/>
            </a:pPr>
            <a:r>
              <a:rPr lang="lv-LV" altLang="lv-LV" sz="2200" dirty="0">
                <a:ea typeface="MS PGothic" pitchFamily="34" charset="-128"/>
              </a:rPr>
              <a:t>Kas palīdz sagatavoties eksāmena 2.daļai?</a:t>
            </a:r>
            <a:br>
              <a:rPr lang="lv-LV" altLang="lv-LV" sz="2200" dirty="0">
                <a:ea typeface="MS PGothic" pitchFamily="34" charset="-128"/>
              </a:rPr>
            </a:br>
            <a:endParaRPr lang="lv-LV" altLang="lv-LV" sz="2200" b="0" i="1" dirty="0">
              <a:ea typeface="MS PGothic" pitchFamily="34" charset="-128"/>
            </a:endParaRPr>
          </a:p>
        </p:txBody>
      </p:sp>
      <p:sp>
        <p:nvSpPr>
          <p:cNvPr id="12" name="Text Placeholder 6">
            <a:extLst>
              <a:ext uri="{FF2B5EF4-FFF2-40B4-BE49-F238E27FC236}">
                <a16:creationId xmlns:a16="http://schemas.microsoft.com/office/drawing/2014/main" id="{17895423-4434-44E6-90D1-E3C2B4C35AFF}"/>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CE1E7DF1-881A-4B6E-9D38-31095E3681A2}"/>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5" name="TextBox 14">
            <a:extLst>
              <a:ext uri="{FF2B5EF4-FFF2-40B4-BE49-F238E27FC236}">
                <a16:creationId xmlns:a16="http://schemas.microsoft.com/office/drawing/2014/main" id="{4974110C-EBDA-4386-BA44-099B62E7BFF6}"/>
              </a:ext>
            </a:extLst>
          </p:cNvPr>
          <p:cNvSpPr txBox="1"/>
          <p:nvPr/>
        </p:nvSpPr>
        <p:spPr>
          <a:xfrm>
            <a:off x="680484" y="2603621"/>
            <a:ext cx="4412511" cy="3231654"/>
          </a:xfrm>
          <a:prstGeom prst="rect">
            <a:avLst/>
          </a:prstGeom>
          <a:solidFill>
            <a:sysClr val="window" lastClr="FFFFFF"/>
          </a:solidFill>
          <a:ln>
            <a:solidFill>
              <a:srgbClr val="9BBB59">
                <a:lumMod val="75000"/>
              </a:srgbClr>
            </a:solidFill>
          </a:ln>
        </p:spPr>
        <p:txBody>
          <a:bodyPr wrap="square" rtlCol="0">
            <a:spAutoFit/>
          </a:bodyPr>
          <a:lstStyle/>
          <a:p>
            <a:pPr defTabSz="938213" eaLnBrk="0" fontAlgn="base" hangingPunct="0">
              <a:spcBef>
                <a:spcPct val="0"/>
              </a:spcBef>
              <a:spcAft>
                <a:spcPct val="0"/>
              </a:spcAft>
              <a:defRPr/>
            </a:pPr>
            <a:endParaRPr lang="lv-LV" sz="1700" kern="0" dirty="0">
              <a:solidFill>
                <a:srgbClr val="9BBB59">
                  <a:lumMod val="50000"/>
                </a:srgbClr>
              </a:solidFill>
              <a:latin typeface="Verdana" panose="020B0604030504040204" pitchFamily="34" charset="0"/>
              <a:ea typeface="Verdana" panose="020B0604030504040204" pitchFamily="34" charset="0"/>
            </a:endParaRPr>
          </a:p>
          <a:p>
            <a:pPr defTabSz="938213" eaLnBrk="0" fontAlgn="base" hangingPunct="0">
              <a:spcBef>
                <a:spcPct val="0"/>
              </a:spcBef>
              <a:spcAft>
                <a:spcPct val="0"/>
              </a:spcAft>
              <a:defRPr/>
            </a:pPr>
            <a:endParaRPr lang="lv-LV" sz="1700" kern="0" dirty="0">
              <a:solidFill>
                <a:srgbClr val="9BBB59">
                  <a:lumMod val="50000"/>
                </a:srgbClr>
              </a:solidFill>
              <a:latin typeface="Verdana" panose="020B0604030504040204" pitchFamily="34" charset="0"/>
              <a:ea typeface="Verdana" panose="020B0604030504040204" pitchFamily="34" charset="0"/>
            </a:endParaRPr>
          </a:p>
          <a:p>
            <a:pPr defTabSz="938213" eaLnBrk="0" fontAlgn="base" hangingPunct="0">
              <a:spcBef>
                <a:spcPct val="0"/>
              </a:spcBef>
              <a:spcAft>
                <a:spcPct val="0"/>
              </a:spcAft>
              <a:defRPr/>
            </a:pPr>
            <a:endParaRPr lang="lv-LV" sz="2000" kern="0" dirty="0">
              <a:solidFill>
                <a:srgbClr val="9BBB59">
                  <a:lumMod val="50000"/>
                </a:srgbClr>
              </a:solidFill>
              <a:latin typeface="Verdana" panose="020B0604030504040204" pitchFamily="34" charset="0"/>
              <a:ea typeface="Verdana" panose="020B0604030504040204" pitchFamily="34" charset="0"/>
            </a:endParaRPr>
          </a:p>
          <a:p>
            <a:pPr defTabSz="938213" eaLnBrk="0" fontAlgn="base" hangingPunct="0">
              <a:spcBef>
                <a:spcPts val="600"/>
              </a:spcBef>
              <a:spcAft>
                <a:spcPct val="0"/>
              </a:spcAft>
            </a:pPr>
            <a:endParaRPr lang="lv-LV" sz="2000" kern="0" dirty="0">
              <a:solidFill>
                <a:srgbClr val="4C5F27"/>
              </a:solidFill>
              <a:latin typeface="Verdana" panose="020B0604030504040204" pitchFamily="34" charset="0"/>
              <a:ea typeface="Verdana" panose="020B0604030504040204" pitchFamily="34" charset="0"/>
            </a:endParaRPr>
          </a:p>
          <a:p>
            <a:pPr defTabSz="938213" eaLnBrk="0" fontAlgn="base" hangingPunct="0">
              <a:spcBef>
                <a:spcPts val="600"/>
              </a:spcBef>
              <a:spcAft>
                <a:spcPct val="0"/>
              </a:spcAft>
            </a:pPr>
            <a:r>
              <a:rPr lang="lv-LV" sz="2000" kern="0" dirty="0">
                <a:solidFill>
                  <a:srgbClr val="4C5F27"/>
                </a:solidFill>
                <a:latin typeface="Verdana" panose="020B0604030504040204" pitchFamily="34" charset="0"/>
                <a:ea typeface="Verdana" panose="020B0604030504040204" pitchFamily="34" charset="0"/>
              </a:rPr>
              <a:t>Eksāmena 2.daļai gatavojamies mācību procesā, apgūstot pamatzināšanas, </a:t>
            </a:r>
            <a:r>
              <a:rPr lang="lv-LV" sz="2000" b="1" kern="0" dirty="0">
                <a:solidFill>
                  <a:srgbClr val="9BBB59">
                    <a:lumMod val="50000"/>
                  </a:srgbClr>
                </a:solidFill>
                <a:latin typeface="Verdana" panose="020B0604030504040204" pitchFamily="34" charset="0"/>
                <a:ea typeface="Verdana" panose="020B0604030504040204" pitchFamily="34" charset="0"/>
              </a:rPr>
              <a:t>veidojot izpratni, attīstot domāšanas prasmes </a:t>
            </a:r>
            <a:r>
              <a:rPr lang="lv-LV" sz="2000" kern="0" dirty="0">
                <a:solidFill>
                  <a:srgbClr val="9BBB59">
                    <a:lumMod val="50000"/>
                  </a:srgbClr>
                </a:solidFill>
                <a:latin typeface="Verdana" panose="020B0604030504040204" pitchFamily="34" charset="0"/>
                <a:ea typeface="Verdana" panose="020B0604030504040204" pitchFamily="34" charset="0"/>
              </a:rPr>
              <a:t>un </a:t>
            </a:r>
            <a:r>
              <a:rPr lang="lv-LV" sz="2000" b="1" kern="0" dirty="0">
                <a:solidFill>
                  <a:srgbClr val="9BBB59">
                    <a:lumMod val="50000"/>
                  </a:srgbClr>
                </a:solidFill>
                <a:latin typeface="Verdana" panose="020B0604030504040204" pitchFamily="34" charset="0"/>
                <a:ea typeface="Verdana" panose="020B0604030504040204" pitchFamily="34" charset="0"/>
              </a:rPr>
              <a:t>gūstot pieredzi</a:t>
            </a:r>
            <a:r>
              <a:rPr lang="lv-LV" sz="2000" kern="0" dirty="0">
                <a:solidFill>
                  <a:srgbClr val="9BBB59">
                    <a:lumMod val="50000"/>
                  </a:srgbClr>
                </a:solidFill>
                <a:latin typeface="Verdana" panose="020B0604030504040204" pitchFamily="34" charset="0"/>
                <a:ea typeface="Verdana" panose="020B0604030504040204" pitchFamily="34" charset="0"/>
              </a:rPr>
              <a:t>, veicot dažādus uzdevumus.</a:t>
            </a:r>
          </a:p>
        </p:txBody>
      </p:sp>
      <p:graphicFrame>
        <p:nvGraphicFramePr>
          <p:cNvPr id="21" name="Diagram 20">
            <a:extLst>
              <a:ext uri="{FF2B5EF4-FFF2-40B4-BE49-F238E27FC236}">
                <a16:creationId xmlns:a16="http://schemas.microsoft.com/office/drawing/2014/main" id="{352AF4F3-7A21-4C0C-8E70-346F09874200}"/>
              </a:ext>
            </a:extLst>
          </p:cNvPr>
          <p:cNvGraphicFramePr/>
          <p:nvPr>
            <p:extLst>
              <p:ext uri="{D42A27DB-BD31-4B8C-83A1-F6EECF244321}">
                <p14:modId xmlns:p14="http://schemas.microsoft.com/office/powerpoint/2010/main" val="191607779"/>
              </p:ext>
            </p:extLst>
          </p:nvPr>
        </p:nvGraphicFramePr>
        <p:xfrm>
          <a:off x="5188975" y="2412129"/>
          <a:ext cx="4882699" cy="3230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C1AEC49D-5FC2-4675-91E4-2A4862B9FF59}"/>
              </a:ext>
            </a:extLst>
          </p:cNvPr>
          <p:cNvPicPr>
            <a:picLocks noChangeAspect="1"/>
          </p:cNvPicPr>
          <p:nvPr/>
        </p:nvPicPr>
        <p:blipFill>
          <a:blip r:embed="rId8"/>
          <a:stretch>
            <a:fillRect/>
          </a:stretch>
        </p:blipFill>
        <p:spPr>
          <a:xfrm>
            <a:off x="305420" y="0"/>
            <a:ext cx="1856489" cy="1877734"/>
          </a:xfrm>
          <a:prstGeom prst="rect">
            <a:avLst/>
          </a:prstGeom>
        </p:spPr>
      </p:pic>
      <p:sp>
        <p:nvSpPr>
          <p:cNvPr id="23" name="Slide Number Placeholder 5">
            <a:extLst>
              <a:ext uri="{FF2B5EF4-FFF2-40B4-BE49-F238E27FC236}">
                <a16:creationId xmlns:a16="http://schemas.microsoft.com/office/drawing/2014/main" id="{69270544-16F2-4833-8F61-3DEE60BF20AD}"/>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27</a:t>
            </a:fld>
            <a:endParaRPr lang="en-US" altLang="lv-LV" sz="900" dirty="0">
              <a:latin typeface="Verdana" panose="020B0604030504040204" pitchFamily="34" charset="0"/>
              <a:ea typeface="Verdana" panose="020B0604030504040204" pitchFamily="34" charset="0"/>
            </a:endParaRPr>
          </a:p>
        </p:txBody>
      </p:sp>
      <p:grpSp>
        <p:nvGrpSpPr>
          <p:cNvPr id="27" name="Group 26">
            <a:extLst>
              <a:ext uri="{FF2B5EF4-FFF2-40B4-BE49-F238E27FC236}">
                <a16:creationId xmlns:a16="http://schemas.microsoft.com/office/drawing/2014/main" id="{A886DCB9-0ABB-4898-BE0C-D4F5FAF9CBCD}"/>
              </a:ext>
            </a:extLst>
          </p:cNvPr>
          <p:cNvGrpSpPr/>
          <p:nvPr/>
        </p:nvGrpSpPr>
        <p:grpSpPr>
          <a:xfrm>
            <a:off x="10088486" y="2009091"/>
            <a:ext cx="1846925" cy="536310"/>
            <a:chOff x="559361" y="1722845"/>
            <a:chExt cx="1846925" cy="536310"/>
          </a:xfrm>
        </p:grpSpPr>
        <p:pic>
          <p:nvPicPr>
            <p:cNvPr id="28" name="Graphic 27" descr="Warning">
              <a:extLst>
                <a:ext uri="{FF2B5EF4-FFF2-40B4-BE49-F238E27FC236}">
                  <a16:creationId xmlns:a16="http://schemas.microsoft.com/office/drawing/2014/main" id="{24B9FBD0-DA47-4E44-B0A2-6E54A92CA8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361" y="1722845"/>
              <a:ext cx="520921" cy="520921"/>
            </a:xfrm>
            <a:prstGeom prst="rect">
              <a:avLst/>
            </a:prstGeom>
          </p:spPr>
        </p:pic>
        <p:sp>
          <p:nvSpPr>
            <p:cNvPr id="29" name="TextBox 28">
              <a:extLst>
                <a:ext uri="{FF2B5EF4-FFF2-40B4-BE49-F238E27FC236}">
                  <a16:creationId xmlns:a16="http://schemas.microsoft.com/office/drawing/2014/main" id="{94633AFA-40EC-42A7-B104-AF07B238E899}"/>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pic>
        <p:nvPicPr>
          <p:cNvPr id="30" name="Picture 29">
            <a:extLst>
              <a:ext uri="{FF2B5EF4-FFF2-40B4-BE49-F238E27FC236}">
                <a16:creationId xmlns:a16="http://schemas.microsoft.com/office/drawing/2014/main" id="{486DB0E1-D271-4B50-8BFA-654817600637}"/>
              </a:ext>
            </a:extLst>
          </p:cNvPr>
          <p:cNvPicPr>
            <a:picLocks noChangeAspect="1"/>
          </p:cNvPicPr>
          <p:nvPr/>
        </p:nvPicPr>
        <p:blipFill>
          <a:blip r:embed="rId11"/>
          <a:stretch>
            <a:fillRect/>
          </a:stretch>
        </p:blipFill>
        <p:spPr>
          <a:xfrm>
            <a:off x="701602" y="2739595"/>
            <a:ext cx="1064123" cy="1064123"/>
          </a:xfrm>
          <a:prstGeom prst="rect">
            <a:avLst/>
          </a:prstGeom>
        </p:spPr>
      </p:pic>
    </p:spTree>
    <p:extLst>
      <p:ext uri="{BB962C8B-B14F-4D97-AF65-F5344CB8AC3E}">
        <p14:creationId xmlns:p14="http://schemas.microsoft.com/office/powerpoint/2010/main" val="229561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4" name="Picture 3">
            <a:extLst>
              <a:ext uri="{FF2B5EF4-FFF2-40B4-BE49-F238E27FC236}">
                <a16:creationId xmlns:a16="http://schemas.microsoft.com/office/drawing/2014/main" id="{1F3A1F99-C8FA-49A1-9CA7-7BEE076338F5}"/>
              </a:ext>
            </a:extLst>
          </p:cNvPr>
          <p:cNvPicPr>
            <a:picLocks noChangeAspect="1"/>
          </p:cNvPicPr>
          <p:nvPr/>
        </p:nvPicPr>
        <p:blipFill>
          <a:blip r:embed="rId3"/>
          <a:stretch>
            <a:fillRect/>
          </a:stretch>
        </p:blipFill>
        <p:spPr>
          <a:xfrm>
            <a:off x="1761033" y="1771220"/>
            <a:ext cx="3327160" cy="3492338"/>
          </a:xfrm>
          <a:prstGeom prst="rect">
            <a:avLst/>
          </a:prstGeom>
        </p:spPr>
      </p:pic>
      <p:sp>
        <p:nvSpPr>
          <p:cNvPr id="14" name="Content Placeholder 2">
            <a:extLst>
              <a:ext uri="{FF2B5EF4-FFF2-40B4-BE49-F238E27FC236}">
                <a16:creationId xmlns:a16="http://schemas.microsoft.com/office/drawing/2014/main" id="{A695CB03-A157-4240-B9D4-0A88F30DB7BA}"/>
              </a:ext>
            </a:extLst>
          </p:cNvPr>
          <p:cNvSpPr txBox="1">
            <a:spLocks/>
          </p:cNvSpPr>
          <p:nvPr/>
        </p:nvSpPr>
        <p:spPr>
          <a:xfrm>
            <a:off x="5328242" y="1765005"/>
            <a:ext cx="6165552" cy="15079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Laktoze jeb tā sauktais piena cukurs ir </a:t>
            </a:r>
            <a:r>
              <a:rPr lang="lv-LV" sz="1400" dirty="0" err="1">
                <a:latin typeface="Verdana" panose="020B0604030504040204" pitchFamily="34" charset="0"/>
                <a:ea typeface="Verdana" panose="020B0604030504040204" pitchFamily="34" charset="0"/>
              </a:rPr>
              <a:t>disaharīda</a:t>
            </a:r>
            <a:r>
              <a:rPr lang="lv-LV" sz="1400" dirty="0">
                <a:latin typeface="Verdana" panose="020B0604030504040204" pitchFamily="34" charset="0"/>
                <a:ea typeface="Verdana" panose="020B0604030504040204" pitchFamily="34" charset="0"/>
              </a:rPr>
              <a:t> molekula, kas sastāv no </a:t>
            </a:r>
            <a:r>
              <a:rPr lang="lv-LV" sz="1400" dirty="0" err="1">
                <a:latin typeface="Verdana" panose="020B0604030504040204" pitchFamily="34" charset="0"/>
                <a:ea typeface="Verdana" panose="020B0604030504040204" pitchFamily="34" charset="0"/>
              </a:rPr>
              <a:t>galaktozes</a:t>
            </a:r>
            <a:r>
              <a:rPr lang="lv-LV" sz="1400" dirty="0">
                <a:latin typeface="Verdana" panose="020B0604030504040204" pitchFamily="34" charset="0"/>
                <a:ea typeface="Verdana" panose="020B0604030504040204" pitchFamily="34" charset="0"/>
              </a:rPr>
              <a:t> un glikozes. </a:t>
            </a:r>
            <a:r>
              <a:rPr lang="lv-LV" sz="1400" dirty="0" err="1">
                <a:latin typeface="Verdana" panose="020B0604030504040204" pitchFamily="34" charset="0"/>
                <a:ea typeface="Verdana" panose="020B0604030504040204" pitchFamily="34" charset="0"/>
              </a:rPr>
              <a:t>Monosaharīdi</a:t>
            </a:r>
            <a:r>
              <a:rPr lang="lv-LV" sz="1400" dirty="0">
                <a:latin typeface="Verdana" panose="020B0604030504040204" pitchFamily="34" charset="0"/>
                <a:ea typeface="Verdana" panose="020B0604030504040204" pitchFamily="34" charset="0"/>
              </a:rPr>
              <a:t> jeb cukuri šajā </a:t>
            </a:r>
            <a:r>
              <a:rPr lang="lv-LV" sz="1400" dirty="0" err="1">
                <a:latin typeface="Verdana" panose="020B0604030504040204" pitchFamily="34" charset="0"/>
                <a:ea typeface="Verdana" panose="020B0604030504040204" pitchFamily="34" charset="0"/>
              </a:rPr>
              <a:t>disaharīdā</a:t>
            </a:r>
            <a:r>
              <a:rPr lang="lv-LV" sz="1400" dirty="0">
                <a:latin typeface="Verdana" panose="020B0604030504040204" pitchFamily="34" charset="0"/>
                <a:ea typeface="Verdana" panose="020B0604030504040204" pitchFamily="34" charset="0"/>
              </a:rPr>
              <a:t> ir savienoti ar saiti, kuru spēj sašķelt enzīms – </a:t>
            </a:r>
            <a:r>
              <a:rPr lang="lv-LV" sz="1400" dirty="0" err="1">
                <a:latin typeface="Verdana" panose="020B0604030504040204" pitchFamily="34" charset="0"/>
                <a:ea typeface="Verdana" panose="020B0604030504040204" pitchFamily="34" charset="0"/>
              </a:rPr>
              <a:t>laktāze</a:t>
            </a:r>
            <a:r>
              <a:rPr lang="lv-LV" sz="1400" dirty="0">
                <a:latin typeface="Verdana" panose="020B0604030504040204" pitchFamily="34" charset="0"/>
                <a:ea typeface="Verdana" panose="020B0604030504040204" pitchFamily="34" charset="0"/>
              </a:rPr>
              <a:t>. To sintezē un uz savas virsmas izdala zarnu epitēlija šūnas. Ja laktoze netiek sašķelta, zarnu mikrofloras baktērijas to saraudzē, izdalot gāzveida produktus, kas uzpūš vēderu, bet neradot cilvēkam nepieciešamos cukurus. Cilvēkiem, kuriem ir laktozes nepanesamība, zarnu epitēlija šūnas neveido </a:t>
            </a:r>
            <a:r>
              <a:rPr lang="lv-LV" sz="1400" dirty="0" err="1">
                <a:latin typeface="Verdana" panose="020B0604030504040204" pitchFamily="34" charset="0"/>
                <a:ea typeface="Verdana" panose="020B0604030504040204" pitchFamily="34" charset="0"/>
              </a:rPr>
              <a:t>laktāzi</a:t>
            </a:r>
            <a:r>
              <a:rPr lang="lv-LV" sz="1400" dirty="0">
                <a:latin typeface="Verdana" panose="020B0604030504040204" pitchFamily="34" charset="0"/>
                <a:ea typeface="Verdana" panose="020B0604030504040204" pitchFamily="34" charset="0"/>
              </a:rPr>
              <a:t>.</a:t>
            </a:r>
          </a:p>
          <a:p>
            <a:pPr marL="0" indent="0" algn="just">
              <a:buNone/>
            </a:pPr>
            <a:r>
              <a:rPr lang="lv-LV" sz="1400" dirty="0">
                <a:latin typeface="Verdana" panose="020B0604030504040204" pitchFamily="34" charset="0"/>
                <a:ea typeface="Verdana" panose="020B0604030504040204" pitchFamily="34" charset="0"/>
              </a:rPr>
              <a:t>Zinātnieki ir izstrādājuši metodi, ar kuras palīdzību tiek iegūts piens, kura sastāvā nav laktoze, bet vienkāršie cukuri (skat. attēlu). </a:t>
            </a:r>
          </a:p>
          <a:p>
            <a:pPr marL="0" indent="0" algn="just">
              <a:buNone/>
            </a:pPr>
            <a:r>
              <a:rPr lang="lv-LV" sz="1400" dirty="0">
                <a:latin typeface="Verdana" panose="020B0604030504040204" pitchFamily="34" charset="0"/>
                <a:ea typeface="Verdana" panose="020B0604030504040204" pitchFamily="34" charset="0"/>
              </a:rPr>
              <a:t>Laktozes šķelšanu var attēlot ar šādu vienādojumu:</a:t>
            </a:r>
          </a:p>
          <a:p>
            <a:pPr marL="0" indent="0" algn="just">
              <a:buNone/>
            </a:pPr>
            <a:endParaRPr lang="lv-LV" sz="1400" dirty="0">
              <a:latin typeface="Verdana" panose="020B0604030504040204" pitchFamily="34" charset="0"/>
              <a:ea typeface="Verdana" panose="020B0604030504040204" pitchFamily="34" charset="0"/>
            </a:endParaRP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616688" y="5443870"/>
            <a:ext cx="10877106" cy="874554"/>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9.1. Kādas vielas šajā vienādojumā ir apzīmētas ar burtiem A, B, C, D? </a:t>
            </a:r>
            <a:r>
              <a:rPr lang="lv-LV" sz="1400" dirty="0">
                <a:solidFill>
                  <a:srgbClr val="FF0000"/>
                </a:solidFill>
                <a:latin typeface="Verdana" panose="020B0604030504040204" pitchFamily="34" charset="0"/>
                <a:ea typeface="Verdana" panose="020B0604030504040204" pitchFamily="34" charset="0"/>
              </a:rPr>
              <a:t>1 punkts</a:t>
            </a:r>
            <a:endParaRPr lang="lv-LV" sz="1400" b="1" dirty="0">
              <a:latin typeface="Verdana" panose="020B0604030504040204" pitchFamily="34" charset="0"/>
              <a:ea typeface="Verdana" panose="020B0604030504040204" pitchFamily="34" charset="0"/>
            </a:endParaRPr>
          </a:p>
          <a:p>
            <a:pPr marL="0" indent="0" algn="just">
              <a:buNone/>
            </a:pPr>
            <a:r>
              <a:rPr lang="lv-LV" sz="1400" b="1" dirty="0">
                <a:latin typeface="Verdana" panose="020B0604030504040204" pitchFamily="34" charset="0"/>
                <a:ea typeface="Verdana" panose="020B0604030504040204" pitchFamily="34" charset="0"/>
              </a:rPr>
              <a:t>9.2. Izskaidro, kā ar šīs metodes palīdzību piens kļūst lietojams arī cilvēkiem ar laktozes nepanesamību, nezaudējot tā uzturvērtību! </a:t>
            </a:r>
            <a:r>
              <a:rPr lang="lv-LV" sz="1400" dirty="0">
                <a:solidFill>
                  <a:srgbClr val="FF0000"/>
                </a:solidFill>
                <a:latin typeface="Verdana" panose="020B0604030504040204" pitchFamily="34" charset="0"/>
                <a:ea typeface="Verdana" panose="020B0604030504040204" pitchFamily="34" charset="0"/>
              </a:rPr>
              <a:t>2 punkti</a:t>
            </a:r>
            <a:endParaRPr lang="lv-LV" sz="1400" dirty="0">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D8FABB06-6824-4970-A522-536FAD4FA65F}"/>
              </a:ext>
            </a:extLst>
          </p:cNvPr>
          <p:cNvPicPr>
            <a:picLocks noChangeAspect="1"/>
          </p:cNvPicPr>
          <p:nvPr/>
        </p:nvPicPr>
        <p:blipFill>
          <a:blip r:embed="rId4"/>
          <a:stretch>
            <a:fillRect/>
          </a:stretch>
        </p:blipFill>
        <p:spPr>
          <a:xfrm>
            <a:off x="5328244" y="4599480"/>
            <a:ext cx="2546903" cy="574750"/>
          </a:xfrm>
          <a:prstGeom prst="rect">
            <a:avLst/>
          </a:prstGeom>
        </p:spPr>
      </p:pic>
      <p:pic>
        <p:nvPicPr>
          <p:cNvPr id="15" name="Picture 14">
            <a:extLst>
              <a:ext uri="{FF2B5EF4-FFF2-40B4-BE49-F238E27FC236}">
                <a16:creationId xmlns:a16="http://schemas.microsoft.com/office/drawing/2014/main" id="{0F4E4532-A613-4A06-9636-00C581E11BF6}"/>
              </a:ext>
            </a:extLst>
          </p:cNvPr>
          <p:cNvPicPr>
            <a:picLocks noChangeAspect="1"/>
          </p:cNvPicPr>
          <p:nvPr/>
        </p:nvPicPr>
        <p:blipFill>
          <a:blip r:embed="rId5"/>
          <a:stretch>
            <a:fillRect/>
          </a:stretch>
        </p:blipFill>
        <p:spPr>
          <a:xfrm>
            <a:off x="305420" y="0"/>
            <a:ext cx="1856489" cy="1877734"/>
          </a:xfrm>
          <a:prstGeom prst="rect">
            <a:avLst/>
          </a:prstGeom>
        </p:spPr>
      </p:pic>
      <p:sp>
        <p:nvSpPr>
          <p:cNvPr id="16" name="Slide Number Placeholder 5">
            <a:extLst>
              <a:ext uri="{FF2B5EF4-FFF2-40B4-BE49-F238E27FC236}">
                <a16:creationId xmlns:a16="http://schemas.microsoft.com/office/drawing/2014/main" id="{6EE925C1-F4D0-4276-BD23-95CEA1C004D4}"/>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28</a:t>
            </a:fld>
            <a:endParaRPr lang="en-US" altLang="lv-LV" sz="900" dirty="0">
              <a:latin typeface="Verdana" panose="020B0604030504040204" pitchFamily="34" charset="0"/>
              <a:ea typeface="Verdana" panose="020B0604030504040204" pitchFamily="34" charset="0"/>
            </a:endParaRPr>
          </a:p>
        </p:txBody>
      </p:sp>
      <p:sp>
        <p:nvSpPr>
          <p:cNvPr id="17" name="Title 1">
            <a:extLst>
              <a:ext uri="{FF2B5EF4-FFF2-40B4-BE49-F238E27FC236}">
                <a16:creationId xmlns:a16="http://schemas.microsoft.com/office/drawing/2014/main" id="{746E0DE2-8839-4626-9483-519D097CD637}"/>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18" name="Group 17">
            <a:extLst>
              <a:ext uri="{FF2B5EF4-FFF2-40B4-BE49-F238E27FC236}">
                <a16:creationId xmlns:a16="http://schemas.microsoft.com/office/drawing/2014/main" id="{0661C471-4824-4A4C-8437-9CC0424D2251}"/>
              </a:ext>
            </a:extLst>
          </p:cNvPr>
          <p:cNvGrpSpPr/>
          <p:nvPr/>
        </p:nvGrpSpPr>
        <p:grpSpPr>
          <a:xfrm>
            <a:off x="4305563" y="417998"/>
            <a:ext cx="3298581" cy="501191"/>
            <a:chOff x="1703540" y="1570168"/>
            <a:chExt cx="3162002" cy="501191"/>
          </a:xfrm>
        </p:grpSpPr>
        <p:sp>
          <p:nvSpPr>
            <p:cNvPr id="19" name="TextBox 18">
              <a:extLst>
                <a:ext uri="{FF2B5EF4-FFF2-40B4-BE49-F238E27FC236}">
                  <a16:creationId xmlns:a16="http://schemas.microsoft.com/office/drawing/2014/main" id="{4FF034BA-AA6F-40F6-BCA8-15503368B42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0" name="TextBox 19">
              <a:extLst>
                <a:ext uri="{FF2B5EF4-FFF2-40B4-BE49-F238E27FC236}">
                  <a16:creationId xmlns:a16="http://schemas.microsoft.com/office/drawing/2014/main" id="{8D927CFC-F489-4085-887A-EC5D4E73E071}"/>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250689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3" name="TextBox 2">
            <a:extLst>
              <a:ext uri="{FF2B5EF4-FFF2-40B4-BE49-F238E27FC236}">
                <a16:creationId xmlns:a16="http://schemas.microsoft.com/office/drawing/2014/main" id="{830405DF-D8F5-409E-AC14-E70D7AE73A9F}"/>
              </a:ext>
            </a:extLst>
          </p:cNvPr>
          <p:cNvSpPr txBox="1"/>
          <p:nvPr/>
        </p:nvSpPr>
        <p:spPr>
          <a:xfrm>
            <a:off x="6125498" y="973394"/>
            <a:ext cx="184731" cy="369332"/>
          </a:xfrm>
          <a:prstGeom prst="rect">
            <a:avLst/>
          </a:prstGeom>
          <a:noFill/>
        </p:spPr>
        <p:txBody>
          <a:bodyPr wrap="square" rtlCol="0">
            <a:spAutoFit/>
          </a:bodyPr>
          <a:lstStyle/>
          <a:p>
            <a:endParaRPr lang="lv-LV" dirty="0"/>
          </a:p>
        </p:txBody>
      </p:sp>
      <p:pic>
        <p:nvPicPr>
          <p:cNvPr id="4" name="Picture 3">
            <a:extLst>
              <a:ext uri="{FF2B5EF4-FFF2-40B4-BE49-F238E27FC236}">
                <a16:creationId xmlns:a16="http://schemas.microsoft.com/office/drawing/2014/main" id="{1F3A1F99-C8FA-49A1-9CA7-7BEE076338F5}"/>
              </a:ext>
            </a:extLst>
          </p:cNvPr>
          <p:cNvPicPr>
            <a:picLocks noChangeAspect="1"/>
          </p:cNvPicPr>
          <p:nvPr/>
        </p:nvPicPr>
        <p:blipFill>
          <a:blip r:embed="rId3"/>
          <a:stretch>
            <a:fillRect/>
          </a:stretch>
        </p:blipFill>
        <p:spPr>
          <a:xfrm>
            <a:off x="1708200" y="1613062"/>
            <a:ext cx="3327160" cy="3492338"/>
          </a:xfrm>
          <a:prstGeom prst="rect">
            <a:avLst/>
          </a:prstGeom>
        </p:spPr>
      </p:pic>
      <p:sp>
        <p:nvSpPr>
          <p:cNvPr id="14" name="Content Placeholder 2">
            <a:extLst>
              <a:ext uri="{FF2B5EF4-FFF2-40B4-BE49-F238E27FC236}">
                <a16:creationId xmlns:a16="http://schemas.microsoft.com/office/drawing/2014/main" id="{A695CB03-A157-4240-B9D4-0A88F30DB7BA}"/>
              </a:ext>
            </a:extLst>
          </p:cNvPr>
          <p:cNvSpPr txBox="1">
            <a:spLocks/>
          </p:cNvSpPr>
          <p:nvPr/>
        </p:nvSpPr>
        <p:spPr>
          <a:xfrm>
            <a:off x="5276701" y="1923464"/>
            <a:ext cx="6441666" cy="25839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Laktoze jeb tā sauktais piena cukurs ir </a:t>
            </a:r>
            <a:r>
              <a:rPr lang="lv-LV" sz="1400" dirty="0" err="1">
                <a:latin typeface="Verdana" panose="020B0604030504040204" pitchFamily="34" charset="0"/>
                <a:ea typeface="Verdana" panose="020B0604030504040204" pitchFamily="34" charset="0"/>
              </a:rPr>
              <a:t>disaharīda</a:t>
            </a:r>
            <a:r>
              <a:rPr lang="lv-LV" sz="1400" dirty="0">
                <a:latin typeface="Verdana" panose="020B0604030504040204" pitchFamily="34" charset="0"/>
                <a:ea typeface="Verdana" panose="020B0604030504040204" pitchFamily="34" charset="0"/>
              </a:rPr>
              <a:t> molekula, kas sastāv no </a:t>
            </a:r>
            <a:r>
              <a:rPr lang="lv-LV" sz="1400" dirty="0" err="1">
                <a:latin typeface="Verdana" panose="020B0604030504040204" pitchFamily="34" charset="0"/>
                <a:ea typeface="Verdana" panose="020B0604030504040204" pitchFamily="34" charset="0"/>
              </a:rPr>
              <a:t>galaktozes</a:t>
            </a:r>
            <a:r>
              <a:rPr lang="lv-LV" sz="1400" dirty="0">
                <a:latin typeface="Verdana" panose="020B0604030504040204" pitchFamily="34" charset="0"/>
                <a:ea typeface="Verdana" panose="020B0604030504040204" pitchFamily="34" charset="0"/>
              </a:rPr>
              <a:t> un glikozes. </a:t>
            </a:r>
            <a:r>
              <a:rPr lang="lv-LV" sz="1400" dirty="0" err="1">
                <a:latin typeface="Verdana" panose="020B0604030504040204" pitchFamily="34" charset="0"/>
                <a:ea typeface="Verdana" panose="020B0604030504040204" pitchFamily="34" charset="0"/>
              </a:rPr>
              <a:t>Monosaharīdi</a:t>
            </a:r>
            <a:r>
              <a:rPr lang="lv-LV" sz="1400" dirty="0">
                <a:latin typeface="Verdana" panose="020B0604030504040204" pitchFamily="34" charset="0"/>
                <a:ea typeface="Verdana" panose="020B0604030504040204" pitchFamily="34" charset="0"/>
              </a:rPr>
              <a:t> jeb cukuri šajā </a:t>
            </a:r>
            <a:r>
              <a:rPr lang="lv-LV" sz="1400" dirty="0" err="1">
                <a:latin typeface="Verdana" panose="020B0604030504040204" pitchFamily="34" charset="0"/>
                <a:ea typeface="Verdana" panose="020B0604030504040204" pitchFamily="34" charset="0"/>
              </a:rPr>
              <a:t>disaharīdā</a:t>
            </a:r>
            <a:r>
              <a:rPr lang="lv-LV" sz="1400" dirty="0">
                <a:latin typeface="Verdana" panose="020B0604030504040204" pitchFamily="34" charset="0"/>
                <a:ea typeface="Verdana" panose="020B0604030504040204" pitchFamily="34" charset="0"/>
              </a:rPr>
              <a:t> ir savienoti ar saiti, kuru spēj sašķelt enzīms – </a:t>
            </a:r>
            <a:r>
              <a:rPr lang="lv-LV" sz="1400" dirty="0" err="1">
                <a:latin typeface="Verdana" panose="020B0604030504040204" pitchFamily="34" charset="0"/>
                <a:ea typeface="Verdana" panose="020B0604030504040204" pitchFamily="34" charset="0"/>
              </a:rPr>
              <a:t>laktāze</a:t>
            </a:r>
            <a:r>
              <a:rPr lang="lv-LV" sz="1400" dirty="0">
                <a:latin typeface="Verdana" panose="020B0604030504040204" pitchFamily="34" charset="0"/>
                <a:ea typeface="Verdana" panose="020B0604030504040204" pitchFamily="34" charset="0"/>
              </a:rPr>
              <a:t>. To sintezē un uz savas virsmas izdala zarnu epitēlija šūnas. Ja laktoze netiek sašķelta, zarnu mikrofloras baktērijas to saraudzē, izdalot gāzveida produktus, kas uzpūš vēderu, bet neradot cilvēkam nepieciešamos cukurus. Cilvēkiem, kuriem ir laktozes nepanesamība, zarnu epitēlija šūnas neveido </a:t>
            </a:r>
            <a:r>
              <a:rPr lang="lv-LV" sz="1400" dirty="0" err="1">
                <a:latin typeface="Verdana" panose="020B0604030504040204" pitchFamily="34" charset="0"/>
                <a:ea typeface="Verdana" panose="020B0604030504040204" pitchFamily="34" charset="0"/>
              </a:rPr>
              <a:t>laktāzi</a:t>
            </a:r>
            <a:r>
              <a:rPr lang="lv-LV" sz="1400" dirty="0">
                <a:latin typeface="Verdana" panose="020B0604030504040204" pitchFamily="34" charset="0"/>
                <a:ea typeface="Verdana" panose="020B0604030504040204" pitchFamily="34" charset="0"/>
              </a:rPr>
              <a:t>.</a:t>
            </a:r>
          </a:p>
          <a:p>
            <a:pPr marL="0" indent="0" algn="just">
              <a:buNone/>
            </a:pPr>
            <a:r>
              <a:rPr lang="lv-LV" sz="1400" dirty="0">
                <a:latin typeface="Verdana" panose="020B0604030504040204" pitchFamily="34" charset="0"/>
                <a:ea typeface="Verdana" panose="020B0604030504040204" pitchFamily="34" charset="0"/>
              </a:rPr>
              <a:t>Zinātnieki ir izstrādājuši metodi, ar kuras palīdzību tiek iegūts piens, kura sastāvā nav laktoze, bet vienkāršie cukuri (skat. attēlu). </a:t>
            </a:r>
          </a:p>
          <a:p>
            <a:pPr marL="0" indent="0" algn="just">
              <a:buNone/>
            </a:pPr>
            <a:r>
              <a:rPr lang="lv-LV" sz="1400" dirty="0">
                <a:latin typeface="Verdana" panose="020B0604030504040204" pitchFamily="34" charset="0"/>
                <a:ea typeface="Verdana" panose="020B0604030504040204" pitchFamily="34" charset="0"/>
              </a:rPr>
              <a:t>Laktozes šķelšanu var attēlot ar šādu vienādojumu:</a:t>
            </a:r>
          </a:p>
          <a:p>
            <a:pPr marL="0" indent="0" algn="just">
              <a:buNone/>
            </a:pPr>
            <a:endParaRPr lang="lv-LV" sz="1400" dirty="0">
              <a:latin typeface="Verdana" panose="020B0604030504040204" pitchFamily="34" charset="0"/>
              <a:ea typeface="Verdana" panose="020B0604030504040204" pitchFamily="34" charset="0"/>
            </a:endParaRP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499730" y="5367582"/>
            <a:ext cx="11270512" cy="879851"/>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9.1. Kādas vielas šajā vienādojumā ir apzīmētas ar burtiem A, B, C, D?</a:t>
            </a:r>
          </a:p>
          <a:p>
            <a:pPr marL="0" indent="0" algn="just">
              <a:buNone/>
            </a:pPr>
            <a:r>
              <a:rPr lang="lv-LV" sz="1400" dirty="0">
                <a:latin typeface="Verdana" panose="020B0604030504040204" pitchFamily="34" charset="0"/>
                <a:ea typeface="Verdana" panose="020B0604030504040204" pitchFamily="34" charset="0"/>
              </a:rPr>
              <a:t>Enzīms </a:t>
            </a:r>
            <a:r>
              <a:rPr lang="lv-LV" sz="1400" dirty="0" err="1">
                <a:latin typeface="Verdana" panose="020B0604030504040204" pitchFamily="34" charset="0"/>
                <a:ea typeface="Verdana" panose="020B0604030504040204" pitchFamily="34" charset="0"/>
              </a:rPr>
              <a:t>laktāze</a:t>
            </a:r>
            <a:r>
              <a:rPr lang="lv-LV" sz="1400" dirty="0">
                <a:latin typeface="Verdana" panose="020B0604030504040204" pitchFamily="34" charset="0"/>
                <a:ea typeface="Verdana" panose="020B0604030504040204" pitchFamily="34" charset="0"/>
              </a:rPr>
              <a:t> sašķeļ </a:t>
            </a:r>
            <a:r>
              <a:rPr lang="lv-LV" sz="1400" dirty="0" err="1">
                <a:latin typeface="Verdana" panose="020B0604030504040204" pitchFamily="34" charset="0"/>
                <a:ea typeface="Verdana" panose="020B0604030504040204" pitchFamily="34" charset="0"/>
              </a:rPr>
              <a:t>disaharīdu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dubultcukuru</a:t>
            </a:r>
            <a:r>
              <a:rPr lang="lv-LV" sz="1400" dirty="0">
                <a:latin typeface="Verdana" panose="020B0604030504040204" pitchFamily="34" charset="0"/>
                <a:ea typeface="Verdana" panose="020B0604030504040204" pitchFamily="34" charset="0"/>
              </a:rPr>
              <a:t>», kas sastāv no diviem vienkāršajiem cukuriem) laktozi glikozē un </a:t>
            </a:r>
            <a:r>
              <a:rPr lang="lv-LV" sz="1400" dirty="0" err="1">
                <a:latin typeface="Verdana" panose="020B0604030504040204" pitchFamily="34" charset="0"/>
                <a:ea typeface="Verdana" panose="020B0604030504040204" pitchFamily="34" charset="0"/>
              </a:rPr>
              <a:t>galaktozē</a:t>
            </a:r>
            <a:r>
              <a:rPr lang="lv-LV" sz="1400" dirty="0">
                <a:latin typeface="Verdana" panose="020B0604030504040204" pitchFamily="34" charset="0"/>
                <a:ea typeface="Verdana" panose="020B0604030504040204" pitchFamily="34" charset="0"/>
              </a:rPr>
              <a:t>. Enzīma darbību var parādīt ar vienādojumu, kurā norādīta izejviela, enzīms (uz bultas) un produkti.</a:t>
            </a:r>
          </a:p>
        </p:txBody>
      </p:sp>
      <p:sp>
        <p:nvSpPr>
          <p:cNvPr id="5" name="Rectangle 5">
            <a:extLst>
              <a:ext uri="{FF2B5EF4-FFF2-40B4-BE49-F238E27FC236}">
                <a16:creationId xmlns:a16="http://schemas.microsoft.com/office/drawing/2014/main" id="{D975963E-A8BB-49D9-94C5-B7802B14B45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pic>
        <p:nvPicPr>
          <p:cNvPr id="11" name="Picture 10">
            <a:extLst>
              <a:ext uri="{FF2B5EF4-FFF2-40B4-BE49-F238E27FC236}">
                <a16:creationId xmlns:a16="http://schemas.microsoft.com/office/drawing/2014/main" id="{D8FABB06-6824-4970-A522-536FAD4FA65F}"/>
              </a:ext>
            </a:extLst>
          </p:cNvPr>
          <p:cNvPicPr>
            <a:picLocks noChangeAspect="1"/>
          </p:cNvPicPr>
          <p:nvPr/>
        </p:nvPicPr>
        <p:blipFill>
          <a:blip r:embed="rId4"/>
          <a:stretch>
            <a:fillRect/>
          </a:stretch>
        </p:blipFill>
        <p:spPr>
          <a:xfrm>
            <a:off x="5328244" y="4599480"/>
            <a:ext cx="2546903" cy="574750"/>
          </a:xfrm>
          <a:prstGeom prst="rect">
            <a:avLst/>
          </a:prstGeom>
        </p:spPr>
      </p:pic>
      <p:sp>
        <p:nvSpPr>
          <p:cNvPr id="27" name="Rectangle: Rounded Corners 26">
            <a:extLst>
              <a:ext uri="{FF2B5EF4-FFF2-40B4-BE49-F238E27FC236}">
                <a16:creationId xmlns:a16="http://schemas.microsoft.com/office/drawing/2014/main" id="{9B3A4025-2E6B-4C89-BEA5-2210553E5103}"/>
              </a:ext>
            </a:extLst>
          </p:cNvPr>
          <p:cNvSpPr/>
          <p:nvPr/>
        </p:nvSpPr>
        <p:spPr>
          <a:xfrm>
            <a:off x="5299254" y="1963318"/>
            <a:ext cx="6396560" cy="631026"/>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8" name="Rectangle: Rounded Corners 27">
            <a:extLst>
              <a:ext uri="{FF2B5EF4-FFF2-40B4-BE49-F238E27FC236}">
                <a16:creationId xmlns:a16="http://schemas.microsoft.com/office/drawing/2014/main" id="{49A7A5BD-DE0A-4DC9-A938-A448BCDB257B}"/>
              </a:ext>
            </a:extLst>
          </p:cNvPr>
          <p:cNvSpPr/>
          <p:nvPr/>
        </p:nvSpPr>
        <p:spPr>
          <a:xfrm>
            <a:off x="3679496" y="2463800"/>
            <a:ext cx="1355864" cy="698500"/>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0" name="Title 1">
            <a:extLst>
              <a:ext uri="{FF2B5EF4-FFF2-40B4-BE49-F238E27FC236}">
                <a16:creationId xmlns:a16="http://schemas.microsoft.com/office/drawing/2014/main" id="{809B2E34-B4B2-4C57-BE45-4CCF5BD3848C}"/>
              </a:ext>
            </a:extLst>
          </p:cNvPr>
          <p:cNvSpPr txBox="1">
            <a:spLocks/>
          </p:cNvSpPr>
          <p:nvPr/>
        </p:nvSpPr>
        <p:spPr>
          <a:xfrm flipH="1">
            <a:off x="5165693" y="2911966"/>
            <a:ext cx="3502599"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pasaka priekšā dotā informācija?</a:t>
            </a:r>
          </a:p>
        </p:txBody>
      </p:sp>
      <p:pic>
        <p:nvPicPr>
          <p:cNvPr id="19" name="Picture 18">
            <a:extLst>
              <a:ext uri="{FF2B5EF4-FFF2-40B4-BE49-F238E27FC236}">
                <a16:creationId xmlns:a16="http://schemas.microsoft.com/office/drawing/2014/main" id="{CCD8F9DC-C852-4BF2-BCF8-1A94FFDCCA38}"/>
              </a:ext>
            </a:extLst>
          </p:cNvPr>
          <p:cNvPicPr>
            <a:picLocks noChangeAspect="1"/>
          </p:cNvPicPr>
          <p:nvPr/>
        </p:nvPicPr>
        <p:blipFill>
          <a:blip r:embed="rId5"/>
          <a:stretch>
            <a:fillRect/>
          </a:stretch>
        </p:blipFill>
        <p:spPr>
          <a:xfrm>
            <a:off x="305420" y="0"/>
            <a:ext cx="1856489" cy="1877734"/>
          </a:xfrm>
          <a:prstGeom prst="rect">
            <a:avLst/>
          </a:prstGeom>
        </p:spPr>
      </p:pic>
      <p:sp>
        <p:nvSpPr>
          <p:cNvPr id="20" name="Slide Number Placeholder 5">
            <a:extLst>
              <a:ext uri="{FF2B5EF4-FFF2-40B4-BE49-F238E27FC236}">
                <a16:creationId xmlns:a16="http://schemas.microsoft.com/office/drawing/2014/main" id="{EED951DA-76B4-464C-A700-0C135ABD0214}"/>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29</a:t>
            </a:fld>
            <a:endParaRPr lang="en-US" altLang="lv-LV" sz="900" dirty="0">
              <a:latin typeface="Verdana" panose="020B0604030504040204" pitchFamily="34" charset="0"/>
              <a:ea typeface="Verdana" panose="020B0604030504040204" pitchFamily="34" charset="0"/>
            </a:endParaRPr>
          </a:p>
        </p:txBody>
      </p:sp>
      <p:sp>
        <p:nvSpPr>
          <p:cNvPr id="21" name="Title 1">
            <a:extLst>
              <a:ext uri="{FF2B5EF4-FFF2-40B4-BE49-F238E27FC236}">
                <a16:creationId xmlns:a16="http://schemas.microsoft.com/office/drawing/2014/main" id="{0A1E7D54-D6DA-44F0-AB8D-10DD21BDFBF2}"/>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5" name="Group 24">
            <a:extLst>
              <a:ext uri="{FF2B5EF4-FFF2-40B4-BE49-F238E27FC236}">
                <a16:creationId xmlns:a16="http://schemas.microsoft.com/office/drawing/2014/main" id="{693FDADB-70DA-425B-A248-3741B3C6EE77}"/>
              </a:ext>
            </a:extLst>
          </p:cNvPr>
          <p:cNvGrpSpPr/>
          <p:nvPr/>
        </p:nvGrpSpPr>
        <p:grpSpPr>
          <a:xfrm>
            <a:off x="4305563" y="417998"/>
            <a:ext cx="3298581" cy="501191"/>
            <a:chOff x="1703540" y="1570168"/>
            <a:chExt cx="3162002" cy="501191"/>
          </a:xfrm>
        </p:grpSpPr>
        <p:sp>
          <p:nvSpPr>
            <p:cNvPr id="31" name="TextBox 30">
              <a:extLst>
                <a:ext uri="{FF2B5EF4-FFF2-40B4-BE49-F238E27FC236}">
                  <a16:creationId xmlns:a16="http://schemas.microsoft.com/office/drawing/2014/main" id="{AD41758A-C207-4570-A882-9BDBCA134888}"/>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32" name="TextBox 31">
              <a:extLst>
                <a:ext uri="{FF2B5EF4-FFF2-40B4-BE49-F238E27FC236}">
                  <a16:creationId xmlns:a16="http://schemas.microsoft.com/office/drawing/2014/main" id="{753CB60F-532C-4E33-BA27-10DEBC612D9F}"/>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29" name="Title 1">
            <a:extLst>
              <a:ext uri="{FF2B5EF4-FFF2-40B4-BE49-F238E27FC236}">
                <a16:creationId xmlns:a16="http://schemas.microsoft.com/office/drawing/2014/main" id="{3DA1899B-0BFB-46FB-87C0-2E7008707781}"/>
              </a:ext>
            </a:extLst>
          </p:cNvPr>
          <p:cNvSpPr txBox="1">
            <a:spLocks/>
          </p:cNvSpPr>
          <p:nvPr/>
        </p:nvSpPr>
        <p:spPr>
          <a:xfrm>
            <a:off x="1708200" y="1528217"/>
            <a:ext cx="3502599"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pasaka priekšā dotā informācija?</a:t>
            </a:r>
          </a:p>
        </p:txBody>
      </p:sp>
    </p:spTree>
    <p:extLst>
      <p:ext uri="{BB962C8B-B14F-4D97-AF65-F5344CB8AC3E}">
        <p14:creationId xmlns:p14="http://schemas.microsoft.com/office/powerpoint/2010/main" val="8787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ppt_x</p:attrName>
                                        </p:attrNameLst>
                                      </p:cBhvr>
                                      <p:tavLst>
                                        <p:tav tm="0">
                                          <p:val>
                                            <p:strVal val="#ppt_x+#ppt_w*1.125000"/>
                                          </p:val>
                                        </p:tav>
                                        <p:tav tm="100000">
                                          <p:val>
                                            <p:strVal val="#ppt_x"/>
                                          </p:val>
                                        </p:tav>
                                      </p:tavLst>
                                    </p:anim>
                                    <p:animEffect transition="in" filter="wipe(left)">
                                      <p:cBhvr>
                                        <p:cTn id="17" dur="500"/>
                                        <p:tgtEl>
                                          <p:spTgt spid="3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righ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left)">
                                      <p:cBhvr>
                                        <p:cTn id="2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9" name="Title 1">
            <a:extLst>
              <a:ext uri="{FF2B5EF4-FFF2-40B4-BE49-F238E27FC236}">
                <a16:creationId xmlns:a16="http://schemas.microsoft.com/office/drawing/2014/main" id="{28E87D10-718F-476D-B7B7-71B2E90F0C72}"/>
              </a:ext>
            </a:extLst>
          </p:cNvPr>
          <p:cNvSpPr txBox="1">
            <a:spLocks/>
          </p:cNvSpPr>
          <p:nvPr/>
        </p:nvSpPr>
        <p:spPr>
          <a:xfrm>
            <a:off x="2434856" y="824988"/>
            <a:ext cx="6950445"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Vai esi sagatavojies šim </a:t>
            </a:r>
            <a:r>
              <a:rPr lang="lv-LV" altLang="lv-LV" sz="2200" b="1" dirty="0" err="1">
                <a:latin typeface="Verdana" panose="020B0604030504040204" pitchFamily="34" charset="0"/>
                <a:ea typeface="Verdana" panose="020B0604030504040204" pitchFamily="34" charset="0"/>
              </a:rPr>
              <a:t>vebināram</a:t>
            </a:r>
            <a:r>
              <a:rPr lang="lv-LV" altLang="lv-LV" sz="2200" b="1" dirty="0">
                <a:latin typeface="Verdana" panose="020B0604030504040204" pitchFamily="34" charset="0"/>
                <a:ea typeface="Verdana" panose="020B0604030504040204" pitchFamily="34" charset="0"/>
              </a:rPr>
              <a:t>?</a:t>
            </a:r>
            <a:br>
              <a:rPr lang="lv-LV" altLang="lv-LV" sz="2200" b="1" dirty="0">
                <a:latin typeface="Verdana" panose="020B0604030504040204" pitchFamily="34" charset="0"/>
                <a:ea typeface="Verdana" panose="020B0604030504040204" pitchFamily="34" charset="0"/>
              </a:rPr>
            </a:br>
            <a:endParaRPr lang="lv-LV" altLang="lv-LV" sz="2200" b="1" dirty="0">
              <a:latin typeface="Verdana" panose="020B0604030504040204" pitchFamily="34" charset="0"/>
              <a:ea typeface="Verdana" panose="020B0604030504040204" pitchFamily="34" charset="0"/>
            </a:endParaRPr>
          </a:p>
        </p:txBody>
      </p:sp>
      <p:sp>
        <p:nvSpPr>
          <p:cNvPr id="10" name="Content Placeholder 2">
            <a:extLst>
              <a:ext uri="{FF2B5EF4-FFF2-40B4-BE49-F238E27FC236}">
                <a16:creationId xmlns:a16="http://schemas.microsoft.com/office/drawing/2014/main" id="{4B962CC0-EB7A-41CF-8ED2-98644F415B2E}"/>
              </a:ext>
            </a:extLst>
          </p:cNvPr>
          <p:cNvSpPr txBox="1">
            <a:spLocks/>
          </p:cNvSpPr>
          <p:nvPr/>
        </p:nvSpPr>
        <p:spPr>
          <a:xfrm>
            <a:off x="1942175" y="2977117"/>
            <a:ext cx="8298120" cy="3365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spcAft>
                <a:spcPts val="600"/>
              </a:spcAft>
              <a:buFont typeface="+mj-lt"/>
              <a:buAutoNum type="arabicPeriod"/>
            </a:pPr>
            <a:r>
              <a:rPr lang="lv-LV" altLang="lv-LV" sz="2000" dirty="0">
                <a:latin typeface="Verdana" panose="020B0604030504040204" pitchFamily="34" charset="0"/>
                <a:ea typeface="Verdana" panose="020B0604030504040204" pitchFamily="34" charset="0"/>
              </a:rPr>
              <a:t>Vai </a:t>
            </a:r>
            <a:r>
              <a:rPr lang="lv-LV" altLang="lv-LV" sz="2000" b="1" dirty="0">
                <a:latin typeface="Verdana" panose="020B0604030504040204" pitchFamily="34" charset="0"/>
                <a:ea typeface="Verdana" panose="020B0604030504040204" pitchFamily="34" charset="0"/>
              </a:rPr>
              <a:t>Tev blakus </a:t>
            </a:r>
            <a:r>
              <a:rPr lang="lv-LV" altLang="lv-LV" sz="2000" dirty="0">
                <a:latin typeface="Verdana" panose="020B0604030504040204" pitchFamily="34" charset="0"/>
                <a:ea typeface="Verdana" panose="020B0604030504040204" pitchFamily="34" charset="0"/>
              </a:rPr>
              <a:t>ir 2020./ 2021. gada bioloģijas CE darbs, lai ieskatītos tajā šī vebināra laikā?</a:t>
            </a:r>
          </a:p>
          <a:p>
            <a:pPr marL="0" indent="0" algn="just">
              <a:spcBef>
                <a:spcPts val="0"/>
              </a:spcBef>
              <a:spcAft>
                <a:spcPts val="600"/>
              </a:spcAft>
              <a:buNone/>
            </a:pPr>
            <a:r>
              <a:rPr lang="lv-LV" altLang="lv-LV" sz="2000" dirty="0">
                <a:latin typeface="Verdana" panose="020B0604030504040204" pitchFamily="34" charset="0"/>
                <a:ea typeface="Verdana" panose="020B0604030504040204" pitchFamily="34" charset="0"/>
                <a:hlinkClick r:id="rId3"/>
              </a:rPr>
              <a:t>https://www.visc.gov.lv/lv/media/14181/download</a:t>
            </a:r>
            <a:r>
              <a:rPr lang="lv-LV" altLang="lv-LV" sz="2000" dirty="0">
                <a:latin typeface="Verdana" panose="020B0604030504040204" pitchFamily="34" charset="0"/>
                <a:ea typeface="Verdana" panose="020B0604030504040204" pitchFamily="34" charset="0"/>
              </a:rPr>
              <a:t> </a:t>
            </a:r>
          </a:p>
          <a:p>
            <a:pPr marL="0" indent="0" algn="just">
              <a:spcBef>
                <a:spcPts val="0"/>
              </a:spcBef>
              <a:spcAft>
                <a:spcPts val="600"/>
              </a:spcAft>
              <a:buNone/>
            </a:pPr>
            <a:endParaRPr lang="lv-LV" altLang="lv-LV" sz="2000" dirty="0">
              <a:latin typeface="Verdana" panose="020B0604030504040204" pitchFamily="34" charset="0"/>
              <a:ea typeface="Verdana" panose="020B0604030504040204" pitchFamily="34" charset="0"/>
            </a:endParaRPr>
          </a:p>
          <a:p>
            <a:pPr marL="0" indent="0" algn="just">
              <a:spcBef>
                <a:spcPts val="0"/>
              </a:spcBef>
              <a:spcAft>
                <a:spcPts val="600"/>
              </a:spcAft>
              <a:buNone/>
            </a:pPr>
            <a:r>
              <a:rPr lang="lv-LV" altLang="lv-LV" sz="2000" dirty="0">
                <a:latin typeface="Verdana" panose="020B0604030504040204" pitchFamily="34" charset="0"/>
                <a:ea typeface="Verdana" panose="020B0604030504040204" pitchFamily="34" charset="0"/>
              </a:rPr>
              <a:t>2. Vai </a:t>
            </a:r>
            <a:r>
              <a:rPr lang="lv-LV" altLang="lv-LV" sz="2000" b="1" dirty="0">
                <a:latin typeface="Verdana" panose="020B0604030504040204" pitchFamily="34" charset="0"/>
                <a:ea typeface="Verdana" panose="020B0604030504040204" pitchFamily="34" charset="0"/>
              </a:rPr>
              <a:t>esi izpētījis </a:t>
            </a:r>
            <a:r>
              <a:rPr lang="lv-LV" altLang="lv-LV" sz="2000" dirty="0">
                <a:latin typeface="Verdana" panose="020B0604030504040204" pitchFamily="34" charset="0"/>
                <a:ea typeface="Verdana" panose="020B0604030504040204" pitchFamily="34" charset="0"/>
              </a:rPr>
              <a:t>2020./ 2021. gada bioloģijas CE darbu (daļas, uzdevumu veidus, uzdevumu stilu)?</a:t>
            </a:r>
          </a:p>
          <a:p>
            <a:pPr marL="0" indent="0" algn="just">
              <a:spcBef>
                <a:spcPts val="0"/>
              </a:spcBef>
              <a:spcAft>
                <a:spcPts val="600"/>
              </a:spcAft>
              <a:buNone/>
            </a:pPr>
            <a:endParaRPr lang="lv-LV" altLang="lv-LV" sz="2000" dirty="0">
              <a:latin typeface="Verdana" panose="020B0604030504040204" pitchFamily="34" charset="0"/>
              <a:ea typeface="Verdana" panose="020B0604030504040204" pitchFamily="34" charset="0"/>
            </a:endParaRPr>
          </a:p>
          <a:p>
            <a:pPr marL="0" indent="0" algn="just">
              <a:spcBef>
                <a:spcPts val="0"/>
              </a:spcBef>
              <a:spcAft>
                <a:spcPts val="600"/>
              </a:spcAft>
              <a:buNone/>
            </a:pPr>
            <a:r>
              <a:rPr lang="lv-LV" altLang="lv-LV" sz="2000" dirty="0">
                <a:latin typeface="Verdana" panose="020B0604030504040204" pitchFamily="34" charset="0"/>
                <a:ea typeface="Verdana" panose="020B0604030504040204" pitchFamily="34" charset="0"/>
              </a:rPr>
              <a:t>3. Vai </a:t>
            </a:r>
            <a:r>
              <a:rPr lang="lv-LV" altLang="lv-LV" sz="2000" b="1" dirty="0">
                <a:latin typeface="Verdana" panose="020B0604030504040204" pitchFamily="34" charset="0"/>
                <a:ea typeface="Verdana" panose="020B0604030504040204" pitchFamily="34" charset="0"/>
              </a:rPr>
              <a:t>esi izpildījis </a:t>
            </a:r>
            <a:r>
              <a:rPr lang="lv-LV" altLang="lv-LV" sz="2000" dirty="0">
                <a:latin typeface="Verdana" panose="020B0604030504040204" pitchFamily="34" charset="0"/>
                <a:ea typeface="Verdana" panose="020B0604030504040204" pitchFamily="34" charset="0"/>
              </a:rPr>
              <a:t>2020./ 2021. gada bioloģijas CE darbu, lai gūtu pieredzi un «sajūtu»?</a:t>
            </a:r>
          </a:p>
        </p:txBody>
      </p:sp>
      <p:sp>
        <p:nvSpPr>
          <p:cNvPr id="12" name="Title 1">
            <a:extLst>
              <a:ext uri="{FF2B5EF4-FFF2-40B4-BE49-F238E27FC236}">
                <a16:creationId xmlns:a16="http://schemas.microsoft.com/office/drawing/2014/main" id="{207FB0C2-9D8D-4DA0-9EAD-51070A1720CC}"/>
              </a:ext>
            </a:extLst>
          </p:cNvPr>
          <p:cNvSpPr txBox="1">
            <a:spLocks/>
          </p:cNvSpPr>
          <p:nvPr/>
        </p:nvSpPr>
        <p:spPr>
          <a:xfrm>
            <a:off x="305420" y="1971450"/>
            <a:ext cx="4526455" cy="60357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dirty="0">
                <a:latin typeface="Verdana" panose="020B0604030504040204" pitchFamily="34" charset="0"/>
                <a:ea typeface="Verdana" panose="020B0604030504040204" pitchFamily="34" charset="0"/>
              </a:rPr>
              <a:t>Jautājumi 12. klases skolēnam</a:t>
            </a:r>
          </a:p>
        </p:txBody>
      </p:sp>
      <p:pic>
        <p:nvPicPr>
          <p:cNvPr id="11" name="Picture 10">
            <a:extLst>
              <a:ext uri="{FF2B5EF4-FFF2-40B4-BE49-F238E27FC236}">
                <a16:creationId xmlns:a16="http://schemas.microsoft.com/office/drawing/2014/main" id="{5C28A73C-303D-4682-99E8-4EE2C5443B40}"/>
              </a:ext>
            </a:extLst>
          </p:cNvPr>
          <p:cNvPicPr>
            <a:picLocks noChangeAspect="1"/>
          </p:cNvPicPr>
          <p:nvPr/>
        </p:nvPicPr>
        <p:blipFill>
          <a:blip r:embed="rId4"/>
          <a:stretch>
            <a:fillRect/>
          </a:stretch>
        </p:blipFill>
        <p:spPr>
          <a:xfrm>
            <a:off x="305420" y="0"/>
            <a:ext cx="1856489" cy="1877734"/>
          </a:xfrm>
          <a:prstGeom prst="rect">
            <a:avLst/>
          </a:prstGeom>
        </p:spPr>
      </p:pic>
      <p:sp>
        <p:nvSpPr>
          <p:cNvPr id="13" name="Slide Number Placeholder 5">
            <a:extLst>
              <a:ext uri="{FF2B5EF4-FFF2-40B4-BE49-F238E27FC236}">
                <a16:creationId xmlns:a16="http://schemas.microsoft.com/office/drawing/2014/main" id="{877339D9-E178-431D-A108-0C0A80DC4387}"/>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8390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4" name="Picture 3">
            <a:extLst>
              <a:ext uri="{FF2B5EF4-FFF2-40B4-BE49-F238E27FC236}">
                <a16:creationId xmlns:a16="http://schemas.microsoft.com/office/drawing/2014/main" id="{1F3A1F99-C8FA-49A1-9CA7-7BEE076338F5}"/>
              </a:ext>
            </a:extLst>
          </p:cNvPr>
          <p:cNvPicPr>
            <a:picLocks noChangeAspect="1"/>
          </p:cNvPicPr>
          <p:nvPr/>
        </p:nvPicPr>
        <p:blipFill>
          <a:blip r:embed="rId3"/>
          <a:stretch>
            <a:fillRect/>
          </a:stretch>
        </p:blipFill>
        <p:spPr>
          <a:xfrm>
            <a:off x="1761033" y="1771220"/>
            <a:ext cx="3327160" cy="3492338"/>
          </a:xfrm>
          <a:prstGeom prst="rect">
            <a:avLst/>
          </a:prstGeom>
        </p:spPr>
      </p:pic>
      <p:sp>
        <p:nvSpPr>
          <p:cNvPr id="14" name="Content Placeholder 2">
            <a:extLst>
              <a:ext uri="{FF2B5EF4-FFF2-40B4-BE49-F238E27FC236}">
                <a16:creationId xmlns:a16="http://schemas.microsoft.com/office/drawing/2014/main" id="{A695CB03-A157-4240-B9D4-0A88F30DB7BA}"/>
              </a:ext>
            </a:extLst>
          </p:cNvPr>
          <p:cNvSpPr txBox="1">
            <a:spLocks/>
          </p:cNvSpPr>
          <p:nvPr/>
        </p:nvSpPr>
        <p:spPr>
          <a:xfrm>
            <a:off x="5328242" y="1765005"/>
            <a:ext cx="6165552" cy="15079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Laktoze jeb tā sauktais piena cukurs ir </a:t>
            </a:r>
            <a:r>
              <a:rPr lang="lv-LV" sz="1400" dirty="0" err="1">
                <a:latin typeface="Verdana" panose="020B0604030504040204" pitchFamily="34" charset="0"/>
                <a:ea typeface="Verdana" panose="020B0604030504040204" pitchFamily="34" charset="0"/>
              </a:rPr>
              <a:t>disaharīda</a:t>
            </a:r>
            <a:r>
              <a:rPr lang="lv-LV" sz="1400" dirty="0">
                <a:latin typeface="Verdana" panose="020B0604030504040204" pitchFamily="34" charset="0"/>
                <a:ea typeface="Verdana" panose="020B0604030504040204" pitchFamily="34" charset="0"/>
              </a:rPr>
              <a:t> molekula, kas sastāv no </a:t>
            </a:r>
            <a:r>
              <a:rPr lang="lv-LV" sz="1400" dirty="0" err="1">
                <a:latin typeface="Verdana" panose="020B0604030504040204" pitchFamily="34" charset="0"/>
                <a:ea typeface="Verdana" panose="020B0604030504040204" pitchFamily="34" charset="0"/>
              </a:rPr>
              <a:t>galaktozes</a:t>
            </a:r>
            <a:r>
              <a:rPr lang="lv-LV" sz="1400" dirty="0">
                <a:latin typeface="Verdana" panose="020B0604030504040204" pitchFamily="34" charset="0"/>
                <a:ea typeface="Verdana" panose="020B0604030504040204" pitchFamily="34" charset="0"/>
              </a:rPr>
              <a:t> un glikozes. </a:t>
            </a:r>
            <a:r>
              <a:rPr lang="lv-LV" sz="1400" dirty="0" err="1">
                <a:latin typeface="Verdana" panose="020B0604030504040204" pitchFamily="34" charset="0"/>
                <a:ea typeface="Verdana" panose="020B0604030504040204" pitchFamily="34" charset="0"/>
              </a:rPr>
              <a:t>Monosaharīdi</a:t>
            </a:r>
            <a:r>
              <a:rPr lang="lv-LV" sz="1400" dirty="0">
                <a:latin typeface="Verdana" panose="020B0604030504040204" pitchFamily="34" charset="0"/>
                <a:ea typeface="Verdana" panose="020B0604030504040204" pitchFamily="34" charset="0"/>
              </a:rPr>
              <a:t> jeb cukuri šajā </a:t>
            </a:r>
            <a:r>
              <a:rPr lang="lv-LV" sz="1400" dirty="0" err="1">
                <a:latin typeface="Verdana" panose="020B0604030504040204" pitchFamily="34" charset="0"/>
                <a:ea typeface="Verdana" panose="020B0604030504040204" pitchFamily="34" charset="0"/>
              </a:rPr>
              <a:t>disaharīdā</a:t>
            </a:r>
            <a:r>
              <a:rPr lang="lv-LV" sz="1400" dirty="0">
                <a:latin typeface="Verdana" panose="020B0604030504040204" pitchFamily="34" charset="0"/>
                <a:ea typeface="Verdana" panose="020B0604030504040204" pitchFamily="34" charset="0"/>
              </a:rPr>
              <a:t> ir savienoti ar saiti, kuru spēj sašķelt enzīms – </a:t>
            </a:r>
            <a:r>
              <a:rPr lang="lv-LV" sz="1400" dirty="0" err="1">
                <a:latin typeface="Verdana" panose="020B0604030504040204" pitchFamily="34" charset="0"/>
                <a:ea typeface="Verdana" panose="020B0604030504040204" pitchFamily="34" charset="0"/>
              </a:rPr>
              <a:t>laktāze</a:t>
            </a:r>
            <a:r>
              <a:rPr lang="lv-LV" sz="1400" dirty="0">
                <a:latin typeface="Verdana" panose="020B0604030504040204" pitchFamily="34" charset="0"/>
                <a:ea typeface="Verdana" panose="020B0604030504040204" pitchFamily="34" charset="0"/>
              </a:rPr>
              <a:t>. To sintezē un uz savas virsmas izdala zarnu epitēlija šūnas. Ja laktoze netiek sašķelta, zarnu mikrofloras baktērijas to saraudzē, izdalot gāzveida produktus, kas uzpūš vēderu, bet neradot cilvēkam nepieciešamos cukurus. Cilvēkiem, kuriem ir laktozes nepanesamība, zarnu epitēlija šūnas neveido </a:t>
            </a:r>
            <a:r>
              <a:rPr lang="lv-LV" sz="1400" dirty="0" err="1">
                <a:latin typeface="Verdana" panose="020B0604030504040204" pitchFamily="34" charset="0"/>
                <a:ea typeface="Verdana" panose="020B0604030504040204" pitchFamily="34" charset="0"/>
              </a:rPr>
              <a:t>laktāzi</a:t>
            </a:r>
            <a:r>
              <a:rPr lang="lv-LV" sz="1400" dirty="0">
                <a:latin typeface="Verdana" panose="020B0604030504040204" pitchFamily="34" charset="0"/>
                <a:ea typeface="Verdana" panose="020B0604030504040204" pitchFamily="34" charset="0"/>
              </a:rPr>
              <a:t>.</a:t>
            </a:r>
          </a:p>
          <a:p>
            <a:pPr marL="0" indent="0" algn="just">
              <a:buNone/>
            </a:pPr>
            <a:r>
              <a:rPr lang="lv-LV" sz="1400" dirty="0">
                <a:latin typeface="Verdana" panose="020B0604030504040204" pitchFamily="34" charset="0"/>
                <a:ea typeface="Verdana" panose="020B0604030504040204" pitchFamily="34" charset="0"/>
              </a:rPr>
              <a:t>Zinātnieki ir izstrādājuši metodi, ar kuras palīdzību tiek iegūts piens, kura sastāvā nav laktoze, bet vienkāršie cukuri (skat. attēlu). </a:t>
            </a:r>
          </a:p>
          <a:p>
            <a:pPr marL="0" indent="0" algn="just">
              <a:buNone/>
            </a:pPr>
            <a:r>
              <a:rPr lang="lv-LV" sz="1400" dirty="0">
                <a:latin typeface="Verdana" panose="020B0604030504040204" pitchFamily="34" charset="0"/>
                <a:ea typeface="Verdana" panose="020B0604030504040204" pitchFamily="34" charset="0"/>
              </a:rPr>
              <a:t>Laktozes šķelšanu var attēlot ar šādu vienādojumu:</a:t>
            </a:r>
          </a:p>
          <a:p>
            <a:pPr marL="0" indent="0" algn="just">
              <a:buNone/>
            </a:pPr>
            <a:endParaRPr lang="lv-LV" sz="1400" dirty="0">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D8FABB06-6824-4970-A522-536FAD4FA65F}"/>
              </a:ext>
            </a:extLst>
          </p:cNvPr>
          <p:cNvPicPr>
            <a:picLocks noChangeAspect="1"/>
          </p:cNvPicPr>
          <p:nvPr/>
        </p:nvPicPr>
        <p:blipFill>
          <a:blip r:embed="rId4"/>
          <a:stretch>
            <a:fillRect/>
          </a:stretch>
        </p:blipFill>
        <p:spPr>
          <a:xfrm>
            <a:off x="5328244" y="4599480"/>
            <a:ext cx="2546903" cy="574750"/>
          </a:xfrm>
          <a:prstGeom prst="rect">
            <a:avLst/>
          </a:prstGeom>
        </p:spPr>
      </p:pic>
      <p:pic>
        <p:nvPicPr>
          <p:cNvPr id="15" name="Picture 14">
            <a:extLst>
              <a:ext uri="{FF2B5EF4-FFF2-40B4-BE49-F238E27FC236}">
                <a16:creationId xmlns:a16="http://schemas.microsoft.com/office/drawing/2014/main" id="{0F4E4532-A613-4A06-9636-00C581E11BF6}"/>
              </a:ext>
            </a:extLst>
          </p:cNvPr>
          <p:cNvPicPr>
            <a:picLocks noChangeAspect="1"/>
          </p:cNvPicPr>
          <p:nvPr/>
        </p:nvPicPr>
        <p:blipFill>
          <a:blip r:embed="rId5"/>
          <a:stretch>
            <a:fillRect/>
          </a:stretch>
        </p:blipFill>
        <p:spPr>
          <a:xfrm>
            <a:off x="305420" y="0"/>
            <a:ext cx="1856489" cy="1877734"/>
          </a:xfrm>
          <a:prstGeom prst="rect">
            <a:avLst/>
          </a:prstGeom>
        </p:spPr>
      </p:pic>
      <p:sp>
        <p:nvSpPr>
          <p:cNvPr id="16" name="Slide Number Placeholder 5">
            <a:extLst>
              <a:ext uri="{FF2B5EF4-FFF2-40B4-BE49-F238E27FC236}">
                <a16:creationId xmlns:a16="http://schemas.microsoft.com/office/drawing/2014/main" id="{6EE925C1-F4D0-4276-BD23-95CEA1C004D4}"/>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30</a:t>
            </a:fld>
            <a:endParaRPr lang="en-US" altLang="lv-LV" sz="900" dirty="0">
              <a:latin typeface="Verdana" panose="020B0604030504040204" pitchFamily="34" charset="0"/>
              <a:ea typeface="Verdana" panose="020B0604030504040204" pitchFamily="34" charset="0"/>
            </a:endParaRPr>
          </a:p>
        </p:txBody>
      </p:sp>
      <p:sp>
        <p:nvSpPr>
          <p:cNvPr id="17" name="Title 1">
            <a:extLst>
              <a:ext uri="{FF2B5EF4-FFF2-40B4-BE49-F238E27FC236}">
                <a16:creationId xmlns:a16="http://schemas.microsoft.com/office/drawing/2014/main" id="{746E0DE2-8839-4626-9483-519D097CD637}"/>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18" name="Group 17">
            <a:extLst>
              <a:ext uri="{FF2B5EF4-FFF2-40B4-BE49-F238E27FC236}">
                <a16:creationId xmlns:a16="http://schemas.microsoft.com/office/drawing/2014/main" id="{0661C471-4824-4A4C-8437-9CC0424D2251}"/>
              </a:ext>
            </a:extLst>
          </p:cNvPr>
          <p:cNvGrpSpPr/>
          <p:nvPr/>
        </p:nvGrpSpPr>
        <p:grpSpPr>
          <a:xfrm>
            <a:off x="4305563" y="417998"/>
            <a:ext cx="3298581" cy="501191"/>
            <a:chOff x="1703540" y="1570168"/>
            <a:chExt cx="3162002" cy="501191"/>
          </a:xfrm>
        </p:grpSpPr>
        <p:sp>
          <p:nvSpPr>
            <p:cNvPr id="19" name="TextBox 18">
              <a:extLst>
                <a:ext uri="{FF2B5EF4-FFF2-40B4-BE49-F238E27FC236}">
                  <a16:creationId xmlns:a16="http://schemas.microsoft.com/office/drawing/2014/main" id="{4FF034BA-AA6F-40F6-BCA8-15503368B42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0" name="TextBox 19">
              <a:extLst>
                <a:ext uri="{FF2B5EF4-FFF2-40B4-BE49-F238E27FC236}">
                  <a16:creationId xmlns:a16="http://schemas.microsoft.com/office/drawing/2014/main" id="{8D927CFC-F489-4085-887A-EC5D4E73E071}"/>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21" name="Title 1">
            <a:extLst>
              <a:ext uri="{FF2B5EF4-FFF2-40B4-BE49-F238E27FC236}">
                <a16:creationId xmlns:a16="http://schemas.microsoft.com/office/drawing/2014/main" id="{A028A887-A6ED-4ECB-8A3F-9FEF3236A87B}"/>
              </a:ext>
            </a:extLst>
          </p:cNvPr>
          <p:cNvSpPr txBox="1">
            <a:spLocks/>
          </p:cNvSpPr>
          <p:nvPr/>
        </p:nvSpPr>
        <p:spPr>
          <a:xfrm rot="20050748" flipH="1">
            <a:off x="3758379" y="1585456"/>
            <a:ext cx="2864123"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pasaka priekšā dotā informācija?</a:t>
            </a:r>
          </a:p>
        </p:txBody>
      </p:sp>
      <p:sp>
        <p:nvSpPr>
          <p:cNvPr id="25" name="Rectangle: Rounded Corners 24">
            <a:extLst>
              <a:ext uri="{FF2B5EF4-FFF2-40B4-BE49-F238E27FC236}">
                <a16:creationId xmlns:a16="http://schemas.microsoft.com/office/drawing/2014/main" id="{99F8337E-7ED5-437C-8129-49A92F063FC3}"/>
              </a:ext>
            </a:extLst>
          </p:cNvPr>
          <p:cNvSpPr/>
          <p:nvPr/>
        </p:nvSpPr>
        <p:spPr>
          <a:xfrm>
            <a:off x="5336780" y="2434856"/>
            <a:ext cx="6157014" cy="1717901"/>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7" name="Title 1">
            <a:extLst>
              <a:ext uri="{FF2B5EF4-FFF2-40B4-BE49-F238E27FC236}">
                <a16:creationId xmlns:a16="http://schemas.microsoft.com/office/drawing/2014/main" id="{01E503E1-D639-4672-840C-58B3130F3DCD}"/>
              </a:ext>
            </a:extLst>
          </p:cNvPr>
          <p:cNvSpPr txBox="1">
            <a:spLocks/>
          </p:cNvSpPr>
          <p:nvPr/>
        </p:nvSpPr>
        <p:spPr>
          <a:xfrm rot="20050748" flipH="1">
            <a:off x="6074626" y="1636755"/>
            <a:ext cx="2841095"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pasaka priekšā dotā informācija?</a:t>
            </a:r>
          </a:p>
        </p:txBody>
      </p:sp>
      <p:sp>
        <p:nvSpPr>
          <p:cNvPr id="28" name="Title 1">
            <a:extLst>
              <a:ext uri="{FF2B5EF4-FFF2-40B4-BE49-F238E27FC236}">
                <a16:creationId xmlns:a16="http://schemas.microsoft.com/office/drawing/2014/main" id="{17A7DAF8-AD25-4387-8F46-8FECE678309C}"/>
              </a:ext>
            </a:extLst>
          </p:cNvPr>
          <p:cNvSpPr txBox="1">
            <a:spLocks/>
          </p:cNvSpPr>
          <p:nvPr/>
        </p:nvSpPr>
        <p:spPr>
          <a:xfrm rot="968981" flipH="1">
            <a:off x="4680541" y="4296014"/>
            <a:ext cx="1982028" cy="55800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Kas Tev jāsaprot?</a:t>
            </a:r>
          </a:p>
        </p:txBody>
      </p:sp>
      <p:sp>
        <p:nvSpPr>
          <p:cNvPr id="29" name="Content Placeholder 2">
            <a:extLst>
              <a:ext uri="{FF2B5EF4-FFF2-40B4-BE49-F238E27FC236}">
                <a16:creationId xmlns:a16="http://schemas.microsoft.com/office/drawing/2014/main" id="{34AFBF7E-3819-4457-9237-BB686D2060B1}"/>
              </a:ext>
            </a:extLst>
          </p:cNvPr>
          <p:cNvSpPr txBox="1">
            <a:spLocks/>
          </p:cNvSpPr>
          <p:nvPr/>
        </p:nvSpPr>
        <p:spPr>
          <a:xfrm>
            <a:off x="669851" y="5053440"/>
            <a:ext cx="10919636" cy="1312969"/>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9.2. Izskaidro, kā ar šīs metodes palīdzību piens kļūst lietojams arī cilvēkiem ar laktozes nepanesamību, nezaudējot tā uzturvērtību!</a:t>
            </a:r>
          </a:p>
          <a:p>
            <a:pPr marL="0" indent="0" algn="just">
              <a:spcBef>
                <a:spcPts val="600"/>
              </a:spcBef>
              <a:spcAft>
                <a:spcPts val="600"/>
              </a:spcAft>
              <a:buNone/>
            </a:pPr>
            <a:r>
              <a:rPr lang="lv-LV" sz="1400" dirty="0">
                <a:latin typeface="Verdana" panose="020B0604030504040204" pitchFamily="34" charset="0"/>
                <a:ea typeface="Verdana" panose="020B0604030504040204" pitchFamily="34" charset="0"/>
              </a:rPr>
              <a:t>Cilvēki ar laktozes nepanesamību nevar uzņemt laktozi, bet sašķeltu laktozi (glikozi un </a:t>
            </a:r>
            <a:r>
              <a:rPr lang="lv-LV" sz="1400" dirty="0" err="1">
                <a:latin typeface="Verdana" panose="020B0604030504040204" pitchFamily="34" charset="0"/>
                <a:ea typeface="Verdana" panose="020B0604030504040204" pitchFamily="34" charset="0"/>
              </a:rPr>
              <a:t>galaktozi</a:t>
            </a:r>
            <a:r>
              <a:rPr lang="lv-LV" sz="1400" dirty="0">
                <a:latin typeface="Verdana" panose="020B0604030504040204" pitchFamily="34" charset="0"/>
                <a:ea typeface="Verdana" panose="020B0604030504040204" pitchFamily="34" charset="0"/>
              </a:rPr>
              <a:t>) var. To cilvēka gremošanas enzīma vietā veic iekārta, kurā notiek līdzīgi procesi kā gremošanas sistēmā. </a:t>
            </a:r>
          </a:p>
          <a:p>
            <a:pPr marL="0" indent="0" algn="just">
              <a:spcBef>
                <a:spcPts val="0"/>
              </a:spcBef>
              <a:buNone/>
            </a:pPr>
            <a:r>
              <a:rPr lang="lv-LV" sz="1400" dirty="0">
                <a:latin typeface="Verdana" panose="020B0604030504040204" pitchFamily="34" charset="0"/>
                <a:ea typeface="Verdana" panose="020B0604030504040204" pitchFamily="34" charset="0"/>
              </a:rPr>
              <a:t>Piens nezaudē savu uzturvērtību, jo tajā ir vienkāršie cukuri, kas citādi rastos gremošanas procesā.</a:t>
            </a:r>
          </a:p>
        </p:txBody>
      </p:sp>
    </p:spTree>
    <p:extLst>
      <p:ext uri="{BB962C8B-B14F-4D97-AF65-F5344CB8AC3E}">
        <p14:creationId xmlns:p14="http://schemas.microsoft.com/office/powerpoint/2010/main" val="37390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left)">
                                      <p:cBhvr>
                                        <p:cTn id="8" dur="500"/>
                                        <p:tgtEl>
                                          <p:spTgt spid="27"/>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ppt_x</p:attrName>
                                        </p:attrNameLst>
                                      </p:cBhvr>
                                      <p:tavLst>
                                        <p:tav tm="0">
                                          <p:val>
                                            <p:strVal val="#ppt_x+#ppt_w*1.125000"/>
                                          </p:val>
                                        </p:tav>
                                        <p:tav tm="100000">
                                          <p:val>
                                            <p:strVal val="#ppt_x"/>
                                          </p:val>
                                        </p:tav>
                                      </p:tavLst>
                                    </p:anim>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
                                            <p:txEl>
                                              <p:pRg st="2" end="2"/>
                                            </p:txEl>
                                          </p:spTgt>
                                        </p:tgtEl>
                                        <p:attrNameLst>
                                          <p:attrName>style.visibility</p:attrName>
                                        </p:attrNameLst>
                                      </p:cBhvr>
                                      <p:to>
                                        <p:strVal val="visible"/>
                                      </p:to>
                                    </p:set>
                                    <p:animEffect transition="in" filter="wipe(left)">
                                      <p:cBhvr>
                                        <p:cTn id="33"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4268790" y="4445370"/>
            <a:ext cx="7420885" cy="874063"/>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Cilvēki ar laktozes nepanesamību nevar uzņemt laktozi, bet sašķeltu laktozi, t.i, vienkāršos cukurus  (glikozi un </a:t>
            </a:r>
            <a:r>
              <a:rPr lang="lv-LV" sz="1400" dirty="0" err="1">
                <a:latin typeface="Verdana" panose="020B0604030504040204" pitchFamily="34" charset="0"/>
                <a:ea typeface="Verdana" panose="020B0604030504040204" pitchFamily="34" charset="0"/>
              </a:rPr>
              <a:t>galaktozi</a:t>
            </a:r>
            <a:r>
              <a:rPr lang="lv-LV" sz="1400" dirty="0">
                <a:latin typeface="Verdana" panose="020B0604030504040204" pitchFamily="34" charset="0"/>
                <a:ea typeface="Verdana" panose="020B0604030504040204" pitchFamily="34" charset="0"/>
              </a:rPr>
              <a:t>) var. To cilvēka gremošanas enzīma vietā veic iekārta, kurā notiek līdzīgi procesi kā gremošanas sistēmā. </a:t>
            </a:r>
          </a:p>
        </p:txBody>
      </p:sp>
      <p:sp>
        <p:nvSpPr>
          <p:cNvPr id="38" name="Content Placeholder 2">
            <a:extLst>
              <a:ext uri="{FF2B5EF4-FFF2-40B4-BE49-F238E27FC236}">
                <a16:creationId xmlns:a16="http://schemas.microsoft.com/office/drawing/2014/main" id="{BAACDCCD-BCBF-4A43-85F0-C19C926074AF}"/>
              </a:ext>
            </a:extLst>
          </p:cNvPr>
          <p:cNvSpPr txBox="1">
            <a:spLocks/>
          </p:cNvSpPr>
          <p:nvPr/>
        </p:nvSpPr>
        <p:spPr>
          <a:xfrm>
            <a:off x="4275353" y="1978405"/>
            <a:ext cx="7407351" cy="841941"/>
          </a:xfrm>
          <a:prstGeom prst="rect">
            <a:avLst/>
          </a:prstGeom>
          <a:solidFill>
            <a:schemeClr val="accent2">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9.1. Kādas vielas šajā vienādojumā ir apzīmētas ar burtiem A, B, C, D?</a:t>
            </a:r>
          </a:p>
          <a:p>
            <a:pPr marL="0" indent="0" algn="just">
              <a:buNone/>
            </a:pPr>
            <a:r>
              <a:rPr lang="lv-LV" sz="1400" dirty="0">
                <a:latin typeface="Verdana" panose="020B0604030504040204" pitchFamily="34" charset="0"/>
                <a:ea typeface="Verdana" panose="020B0604030504040204" pitchFamily="34" charset="0"/>
              </a:rPr>
              <a:t>9.2. Izskaidro, kā ar šīs metodes palīdzību piens kļūst lietojams arī cilvēkiem ar laktozes nepanesamību, nezaudējot tā uzturvērtību!</a:t>
            </a:r>
          </a:p>
        </p:txBody>
      </p:sp>
      <p:sp>
        <p:nvSpPr>
          <p:cNvPr id="42" name="Content Placeholder 2">
            <a:extLst>
              <a:ext uri="{FF2B5EF4-FFF2-40B4-BE49-F238E27FC236}">
                <a16:creationId xmlns:a16="http://schemas.microsoft.com/office/drawing/2014/main" id="{895E16A3-FA90-4FB7-924C-A28467176D75}"/>
              </a:ext>
            </a:extLst>
          </p:cNvPr>
          <p:cNvSpPr txBox="1">
            <a:spLocks/>
          </p:cNvSpPr>
          <p:nvPr/>
        </p:nvSpPr>
        <p:spPr>
          <a:xfrm>
            <a:off x="4282328" y="3128867"/>
            <a:ext cx="7407347" cy="1060878"/>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Enzīms </a:t>
            </a:r>
            <a:r>
              <a:rPr lang="lv-LV" sz="1400" dirty="0" err="1">
                <a:latin typeface="Verdana" panose="020B0604030504040204" pitchFamily="34" charset="0"/>
                <a:ea typeface="Verdana" panose="020B0604030504040204" pitchFamily="34" charset="0"/>
              </a:rPr>
              <a:t>laktāze</a:t>
            </a:r>
            <a:r>
              <a:rPr lang="lv-LV" sz="1400" dirty="0">
                <a:latin typeface="Verdana" panose="020B0604030504040204" pitchFamily="34" charset="0"/>
                <a:ea typeface="Verdana" panose="020B0604030504040204" pitchFamily="34" charset="0"/>
              </a:rPr>
              <a:t> sašķeļ </a:t>
            </a:r>
            <a:r>
              <a:rPr lang="lv-LV" sz="1400" dirty="0" err="1">
                <a:latin typeface="Verdana" panose="020B0604030504040204" pitchFamily="34" charset="0"/>
                <a:ea typeface="Verdana" panose="020B0604030504040204" pitchFamily="34" charset="0"/>
              </a:rPr>
              <a:t>disaharīdu</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dubultcukuru</a:t>
            </a:r>
            <a:r>
              <a:rPr lang="lv-LV" sz="1400" dirty="0">
                <a:latin typeface="Verdana" panose="020B0604030504040204" pitchFamily="34" charset="0"/>
                <a:ea typeface="Verdana" panose="020B0604030504040204" pitchFamily="34" charset="0"/>
              </a:rPr>
              <a:t>», kas sastāv no diviem vienkāršajiem cukuriem) laktozi glikozē un </a:t>
            </a:r>
            <a:r>
              <a:rPr lang="lv-LV" sz="1400" dirty="0" err="1">
                <a:latin typeface="Verdana" panose="020B0604030504040204" pitchFamily="34" charset="0"/>
                <a:ea typeface="Verdana" panose="020B0604030504040204" pitchFamily="34" charset="0"/>
              </a:rPr>
              <a:t>galaktozē</a:t>
            </a:r>
            <a:r>
              <a:rPr lang="lv-LV" sz="1400" dirty="0">
                <a:latin typeface="Verdana" panose="020B0604030504040204" pitchFamily="34" charset="0"/>
                <a:ea typeface="Verdana" panose="020B0604030504040204" pitchFamily="34" charset="0"/>
              </a:rPr>
              <a:t>. </a:t>
            </a:r>
          </a:p>
          <a:p>
            <a:pPr marL="0" indent="0" algn="just">
              <a:spcBef>
                <a:spcPts val="0"/>
              </a:spcBef>
              <a:buNone/>
            </a:pPr>
            <a:r>
              <a:rPr lang="lv-LV" sz="1400" dirty="0">
                <a:latin typeface="Verdana" panose="020B0604030504040204" pitchFamily="34" charset="0"/>
                <a:ea typeface="Verdana" panose="020B0604030504040204" pitchFamily="34" charset="0"/>
              </a:rPr>
              <a:t>A – laktoze; </a:t>
            </a:r>
          </a:p>
          <a:p>
            <a:pPr marL="0" indent="0" algn="just">
              <a:spcBef>
                <a:spcPts val="0"/>
              </a:spcBef>
              <a:buNone/>
            </a:pPr>
            <a:r>
              <a:rPr lang="lv-LV" sz="1400" dirty="0">
                <a:latin typeface="Verdana" panose="020B0604030504040204" pitchFamily="34" charset="0"/>
                <a:ea typeface="Verdana" panose="020B0604030504040204" pitchFamily="34" charset="0"/>
              </a:rPr>
              <a:t>B un C – glikoze un </a:t>
            </a:r>
            <a:r>
              <a:rPr lang="lv-LV" sz="1400" dirty="0" err="1">
                <a:latin typeface="Verdana" panose="020B0604030504040204" pitchFamily="34" charset="0"/>
                <a:ea typeface="Verdana" panose="020B0604030504040204" pitchFamily="34" charset="0"/>
              </a:rPr>
              <a:t>galaktoze</a:t>
            </a:r>
            <a:r>
              <a:rPr lang="lv-LV" sz="1400" dirty="0">
                <a:latin typeface="Verdana" panose="020B0604030504040204" pitchFamily="34" charset="0"/>
                <a:ea typeface="Verdana" panose="020B0604030504040204" pitchFamily="34" charset="0"/>
              </a:rPr>
              <a:t>;</a:t>
            </a:r>
          </a:p>
          <a:p>
            <a:pPr marL="0" indent="0" algn="just">
              <a:spcBef>
                <a:spcPts val="0"/>
              </a:spcBef>
              <a:buNone/>
            </a:pPr>
            <a:r>
              <a:rPr lang="lv-LV" sz="1400" dirty="0">
                <a:latin typeface="Verdana" panose="020B0604030504040204" pitchFamily="34" charset="0"/>
                <a:ea typeface="Verdana" panose="020B0604030504040204" pitchFamily="34" charset="0"/>
              </a:rPr>
              <a:t>D – </a:t>
            </a:r>
            <a:r>
              <a:rPr lang="lv-LV" sz="1400" dirty="0" err="1">
                <a:latin typeface="Verdana" panose="020B0604030504040204" pitchFamily="34" charset="0"/>
                <a:ea typeface="Verdana" panose="020B0604030504040204" pitchFamily="34" charset="0"/>
              </a:rPr>
              <a:t>laktāze</a:t>
            </a:r>
            <a:r>
              <a:rPr lang="lv-LV" sz="1400" dirty="0">
                <a:latin typeface="Verdana" panose="020B0604030504040204" pitchFamily="34" charset="0"/>
                <a:ea typeface="Verdana" panose="020B0604030504040204" pitchFamily="34" charset="0"/>
              </a:rPr>
              <a:t>.</a:t>
            </a:r>
          </a:p>
        </p:txBody>
      </p:sp>
      <p:sp>
        <p:nvSpPr>
          <p:cNvPr id="44" name="Content Placeholder 2">
            <a:extLst>
              <a:ext uri="{FF2B5EF4-FFF2-40B4-BE49-F238E27FC236}">
                <a16:creationId xmlns:a16="http://schemas.microsoft.com/office/drawing/2014/main" id="{A2E3D0BD-2C9B-4CDB-8385-63893131C5DA}"/>
              </a:ext>
            </a:extLst>
          </p:cNvPr>
          <p:cNvSpPr txBox="1">
            <a:spLocks/>
          </p:cNvSpPr>
          <p:nvPr/>
        </p:nvSpPr>
        <p:spPr>
          <a:xfrm>
            <a:off x="4268790" y="5627954"/>
            <a:ext cx="7420885" cy="506056"/>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Iekārtā apstrādātais piens nezaudē savu uzturvērtību, jo tajā ir vienkāršie cukuri, kas citādi rastos gremošanas procesā. </a:t>
            </a:r>
          </a:p>
        </p:txBody>
      </p:sp>
      <p:pic>
        <p:nvPicPr>
          <p:cNvPr id="17" name="Picture 16">
            <a:extLst>
              <a:ext uri="{FF2B5EF4-FFF2-40B4-BE49-F238E27FC236}">
                <a16:creationId xmlns:a16="http://schemas.microsoft.com/office/drawing/2014/main" id="{BB786C57-620F-407C-98FA-5B5E2A1A72F8}"/>
              </a:ext>
            </a:extLst>
          </p:cNvPr>
          <p:cNvPicPr>
            <a:picLocks noChangeAspect="1"/>
          </p:cNvPicPr>
          <p:nvPr/>
        </p:nvPicPr>
        <p:blipFill>
          <a:blip r:embed="rId3"/>
          <a:stretch>
            <a:fillRect/>
          </a:stretch>
        </p:blipFill>
        <p:spPr>
          <a:xfrm>
            <a:off x="305420" y="0"/>
            <a:ext cx="1856489" cy="1877734"/>
          </a:xfrm>
          <a:prstGeom prst="rect">
            <a:avLst/>
          </a:prstGeom>
        </p:spPr>
      </p:pic>
      <p:sp>
        <p:nvSpPr>
          <p:cNvPr id="18" name="Slide Number Placeholder 5">
            <a:extLst>
              <a:ext uri="{FF2B5EF4-FFF2-40B4-BE49-F238E27FC236}">
                <a16:creationId xmlns:a16="http://schemas.microsoft.com/office/drawing/2014/main" id="{1016B150-147D-4E14-85C5-D001A4AE42B0}"/>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31</a:t>
            </a:fld>
            <a:endParaRPr lang="en-US" altLang="lv-LV" sz="900" dirty="0">
              <a:latin typeface="Verdana" panose="020B0604030504040204" pitchFamily="34" charset="0"/>
              <a:ea typeface="Verdana" panose="020B0604030504040204" pitchFamily="34" charset="0"/>
            </a:endParaRPr>
          </a:p>
        </p:txBody>
      </p:sp>
      <p:sp>
        <p:nvSpPr>
          <p:cNvPr id="10" name="Title 1">
            <a:extLst>
              <a:ext uri="{FF2B5EF4-FFF2-40B4-BE49-F238E27FC236}">
                <a16:creationId xmlns:a16="http://schemas.microsoft.com/office/drawing/2014/main" id="{01C0F24A-38A9-472B-998C-913C34351CFB}"/>
              </a:ext>
            </a:extLst>
          </p:cNvPr>
          <p:cNvSpPr txBox="1">
            <a:spLocks/>
          </p:cNvSpPr>
          <p:nvPr/>
        </p:nvSpPr>
        <p:spPr>
          <a:xfrm>
            <a:off x="808071" y="4601995"/>
            <a:ext cx="3182679" cy="593112"/>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Kas Tev jāsaprot, izanalizējot informāciju?</a:t>
            </a:r>
          </a:p>
        </p:txBody>
      </p:sp>
      <p:sp>
        <p:nvSpPr>
          <p:cNvPr id="37" name="Title 1">
            <a:extLst>
              <a:ext uri="{FF2B5EF4-FFF2-40B4-BE49-F238E27FC236}">
                <a16:creationId xmlns:a16="http://schemas.microsoft.com/office/drawing/2014/main" id="{FFF1FA94-7549-4CDE-8AD9-3911C5E3AD1F}"/>
              </a:ext>
            </a:extLst>
          </p:cNvPr>
          <p:cNvSpPr txBox="1">
            <a:spLocks/>
          </p:cNvSpPr>
          <p:nvPr/>
        </p:nvSpPr>
        <p:spPr>
          <a:xfrm>
            <a:off x="808070" y="2183166"/>
            <a:ext cx="3182679"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no Tevis prasa uzdevuma nosacījumi?</a:t>
            </a:r>
          </a:p>
        </p:txBody>
      </p:sp>
      <p:sp>
        <p:nvSpPr>
          <p:cNvPr id="41" name="Title 1">
            <a:extLst>
              <a:ext uri="{FF2B5EF4-FFF2-40B4-BE49-F238E27FC236}">
                <a16:creationId xmlns:a16="http://schemas.microsoft.com/office/drawing/2014/main" id="{36B285A6-4134-471A-A379-7920AB026054}"/>
              </a:ext>
            </a:extLst>
          </p:cNvPr>
          <p:cNvSpPr txBox="1">
            <a:spLocks/>
          </p:cNvSpPr>
          <p:nvPr/>
        </p:nvSpPr>
        <p:spPr>
          <a:xfrm>
            <a:off x="808072" y="3512752"/>
            <a:ext cx="3182679" cy="43241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pateica priekšā dotā informācija?</a:t>
            </a:r>
          </a:p>
        </p:txBody>
      </p:sp>
      <p:sp>
        <p:nvSpPr>
          <p:cNvPr id="45" name="Title 1">
            <a:extLst>
              <a:ext uri="{FF2B5EF4-FFF2-40B4-BE49-F238E27FC236}">
                <a16:creationId xmlns:a16="http://schemas.microsoft.com/office/drawing/2014/main" id="{3248A651-0D0C-4B46-8432-0668891CF3C4}"/>
              </a:ext>
            </a:extLst>
          </p:cNvPr>
          <p:cNvSpPr txBox="1">
            <a:spLocks/>
          </p:cNvSpPr>
          <p:nvPr/>
        </p:nvSpPr>
        <p:spPr>
          <a:xfrm>
            <a:off x="808073" y="5580189"/>
            <a:ext cx="3182679" cy="601585"/>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Kas Tev jāzina un jāsaprot, izanalizējot informāciju?</a:t>
            </a:r>
          </a:p>
        </p:txBody>
      </p:sp>
      <p:sp>
        <p:nvSpPr>
          <p:cNvPr id="19" name="Title 1">
            <a:extLst>
              <a:ext uri="{FF2B5EF4-FFF2-40B4-BE49-F238E27FC236}">
                <a16:creationId xmlns:a16="http://schemas.microsoft.com/office/drawing/2014/main" id="{B87AC85D-A8BA-43B1-B18F-D83CD137D1A4}"/>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0" name="Group 19">
            <a:extLst>
              <a:ext uri="{FF2B5EF4-FFF2-40B4-BE49-F238E27FC236}">
                <a16:creationId xmlns:a16="http://schemas.microsoft.com/office/drawing/2014/main" id="{986115BC-B32C-482D-A51D-4B9EF58DEBAD}"/>
              </a:ext>
            </a:extLst>
          </p:cNvPr>
          <p:cNvGrpSpPr/>
          <p:nvPr/>
        </p:nvGrpSpPr>
        <p:grpSpPr>
          <a:xfrm>
            <a:off x="4305563" y="417998"/>
            <a:ext cx="3298581" cy="501191"/>
            <a:chOff x="1703540" y="1570168"/>
            <a:chExt cx="3162002" cy="501191"/>
          </a:xfrm>
        </p:grpSpPr>
        <p:sp>
          <p:nvSpPr>
            <p:cNvPr id="21" name="TextBox 20">
              <a:extLst>
                <a:ext uri="{FF2B5EF4-FFF2-40B4-BE49-F238E27FC236}">
                  <a16:creationId xmlns:a16="http://schemas.microsoft.com/office/drawing/2014/main" id="{88E98619-68FC-4DB1-BB58-70346D54BC65}"/>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2" name="TextBox 21">
              <a:extLst>
                <a:ext uri="{FF2B5EF4-FFF2-40B4-BE49-F238E27FC236}">
                  <a16:creationId xmlns:a16="http://schemas.microsoft.com/office/drawing/2014/main" id="{526F37CE-2F9A-4F68-AB5F-BD4EB940B146}"/>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16034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wipe(left)">
                                      <p:cBhvr>
                                        <p:cTn id="13" dur="500"/>
                                        <p:tgtEl>
                                          <p:spTgt spid="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8">
                                            <p:txEl>
                                              <p:pRg st="1" end="1"/>
                                            </p:txEl>
                                          </p:spTgt>
                                        </p:tgtEl>
                                        <p:attrNameLst>
                                          <p:attrName>style.visibility</p:attrName>
                                        </p:attrNameLst>
                                      </p:cBhvr>
                                      <p:to>
                                        <p:strVal val="visible"/>
                                      </p:to>
                                    </p:set>
                                    <p:animEffect transition="in" filter="wipe(left)">
                                      <p:cBhvr>
                                        <p:cTn id="18" dur="500"/>
                                        <p:tgtEl>
                                          <p:spTgt spid="3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p:tgtEl>
                                          <p:spTgt spid="41"/>
                                        </p:tgtEl>
                                        <p:attrNameLst>
                                          <p:attrName>ppt_x</p:attrName>
                                        </p:attrNameLst>
                                      </p:cBhvr>
                                      <p:tavLst>
                                        <p:tav tm="0">
                                          <p:val>
                                            <p:strVal val="#ppt_x-#ppt_w*1.125000"/>
                                          </p:val>
                                        </p:tav>
                                        <p:tav tm="100000">
                                          <p:val>
                                            <p:strVal val="#ppt_x"/>
                                          </p:val>
                                        </p:tav>
                                      </p:tavLst>
                                    </p:anim>
                                    <p:animEffect transition="in" filter="wipe(right)">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animEffect transition="in" filter="wipe(left)">
                                      <p:cBhvr>
                                        <p:cTn id="29" dur="500"/>
                                        <p:tgtEl>
                                          <p:spTgt spid="4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2">
                                            <p:txEl>
                                              <p:pRg st="1" end="1"/>
                                            </p:txEl>
                                          </p:spTgt>
                                        </p:tgtEl>
                                        <p:attrNameLst>
                                          <p:attrName>style.visibility</p:attrName>
                                        </p:attrNameLst>
                                      </p:cBhvr>
                                      <p:to>
                                        <p:strVal val="visible"/>
                                      </p:to>
                                    </p:set>
                                    <p:animEffect transition="in" filter="wipe(left)">
                                      <p:cBhvr>
                                        <p:cTn id="34" dur="500"/>
                                        <p:tgtEl>
                                          <p:spTgt spid="4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2">
                                            <p:txEl>
                                              <p:pRg st="2" end="2"/>
                                            </p:txEl>
                                          </p:spTgt>
                                        </p:tgtEl>
                                        <p:attrNameLst>
                                          <p:attrName>style.visibility</p:attrName>
                                        </p:attrNameLst>
                                      </p:cBhvr>
                                      <p:to>
                                        <p:strVal val="visible"/>
                                      </p:to>
                                    </p:set>
                                    <p:animEffect transition="in" filter="wipe(left)">
                                      <p:cBhvr>
                                        <p:cTn id="39" dur="500"/>
                                        <p:tgtEl>
                                          <p:spTgt spid="4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2">
                                            <p:txEl>
                                              <p:pRg st="3" end="3"/>
                                            </p:txEl>
                                          </p:spTgt>
                                        </p:tgtEl>
                                        <p:attrNameLst>
                                          <p:attrName>style.visibility</p:attrName>
                                        </p:attrNameLst>
                                      </p:cBhvr>
                                      <p:to>
                                        <p:strVal val="visible"/>
                                      </p:to>
                                    </p:set>
                                    <p:animEffect transition="in" filter="wipe(left)">
                                      <p:cBhvr>
                                        <p:cTn id="44" dur="500"/>
                                        <p:tgtEl>
                                          <p:spTgt spid="4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ppt_x</p:attrName>
                                        </p:attrNameLst>
                                      </p:cBhvr>
                                      <p:tavLst>
                                        <p:tav tm="0">
                                          <p:val>
                                            <p:strVal val="#ppt_x-#ppt_w*1.125000"/>
                                          </p:val>
                                        </p:tav>
                                        <p:tav tm="100000">
                                          <p:val>
                                            <p:strVal val="#ppt_x"/>
                                          </p:val>
                                        </p:tav>
                                      </p:tavLst>
                                    </p:anim>
                                    <p:animEffect transition="in" filter="wipe(righ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left)">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right)">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4">
                                            <p:txEl>
                                              <p:pRg st="0" end="0"/>
                                            </p:txEl>
                                          </p:spTgt>
                                        </p:tgtEl>
                                        <p:attrNameLst>
                                          <p:attrName>style.visibility</p:attrName>
                                        </p:attrNameLst>
                                      </p:cBhvr>
                                      <p:to>
                                        <p:strVal val="visible"/>
                                      </p:to>
                                    </p:set>
                                    <p:animEffect transition="in" filter="wipe(left)">
                                      <p:cBhvr>
                                        <p:cTn id="6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41"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5DEBB41-698E-4534-AAE7-4FA744C02223}"/>
              </a:ext>
            </a:extLst>
          </p:cNvPr>
          <p:cNvSpPr>
            <a:spLocks noGrp="1"/>
          </p:cNvSpPr>
          <p:nvPr>
            <p:ph type="title"/>
          </p:nvPr>
        </p:nvSpPr>
        <p:spPr>
          <a:xfrm>
            <a:off x="2314353" y="1170425"/>
            <a:ext cx="6096000" cy="1036638"/>
          </a:xfrm>
        </p:spPr>
        <p:txBody>
          <a:bodyPr>
            <a:normAutofit fontScale="90000"/>
          </a:bodyPr>
          <a:lstStyle/>
          <a:p>
            <a:pPr>
              <a:defRPr/>
            </a:pPr>
            <a:r>
              <a:rPr lang="lv-LV" altLang="lv-LV" dirty="0">
                <a:ea typeface="MS PGothic" pitchFamily="34" charset="-128"/>
              </a:rPr>
              <a:t>Kā tika vērtētas šī uzdevuma atbildes?</a:t>
            </a:r>
            <a:br>
              <a:rPr lang="lv-LV" altLang="lv-LV" dirty="0">
                <a:ea typeface="MS PGothic" pitchFamily="34" charset="-128"/>
              </a:rPr>
            </a:br>
            <a:endParaRPr lang="lv-LV" altLang="lv-LV" b="0" i="1" dirty="0">
              <a:ea typeface="MS PGothic" pitchFamily="34" charset="-128"/>
            </a:endParaRPr>
          </a:p>
        </p:txBody>
      </p:sp>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2987676"/>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3664802873"/>
              </p:ext>
            </p:extLst>
          </p:nvPr>
        </p:nvGraphicFramePr>
        <p:xfrm>
          <a:off x="637954" y="3526629"/>
          <a:ext cx="10855840" cy="2194560"/>
        </p:xfrm>
        <a:graphic>
          <a:graphicData uri="http://schemas.openxmlformats.org/drawingml/2006/table">
            <a:tbl>
              <a:tblPr firstRow="1" bandRow="1">
                <a:tableStyleId>{C083E6E3-FA7D-4D7B-A595-EF9225AFEA82}</a:tableStyleId>
              </a:tblPr>
              <a:tblGrid>
                <a:gridCol w="5427920">
                  <a:extLst>
                    <a:ext uri="{9D8B030D-6E8A-4147-A177-3AD203B41FA5}">
                      <a16:colId xmlns:a16="http://schemas.microsoft.com/office/drawing/2014/main" val="3714648045"/>
                    </a:ext>
                  </a:extLst>
                </a:gridCol>
                <a:gridCol w="5427920">
                  <a:extLst>
                    <a:ext uri="{9D8B030D-6E8A-4147-A177-3AD203B41FA5}">
                      <a16:colId xmlns:a16="http://schemas.microsoft.com/office/drawing/2014/main" val="1020553141"/>
                    </a:ext>
                  </a:extLst>
                </a:gridCol>
              </a:tblGrid>
              <a:tr h="795338">
                <a:tc gridSpan="2">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9. uzdevuma 1. solis tiek </a:t>
                      </a:r>
                      <a:r>
                        <a:rPr lang="lv-LV" sz="1400" b="0" i="0" kern="1200" dirty="0">
                          <a:solidFill>
                            <a:schemeClr val="tx1"/>
                          </a:solidFill>
                          <a:effectLst/>
                          <a:latin typeface="Verdana" panose="020B0604030504040204" pitchFamily="34" charset="0"/>
                          <a:ea typeface="Verdana" panose="020B0604030504040204" pitchFamily="34" charset="0"/>
                          <a:cs typeface="+mn-cs"/>
                        </a:rPr>
                        <a:t>vērtēts ar 1 punktu, ja ir pareizi norādīts, kādas vielas vienādojumā ir apzīmētas ar burtiem A, B, C, D.</a:t>
                      </a:r>
                    </a:p>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Punktu iegūst tikai tad, ja viss norādīts pareizi.</a:t>
                      </a:r>
                    </a:p>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4244035125"/>
                  </a:ext>
                </a:extLst>
              </a:tr>
              <a:tr h="256561">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795338">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Pieļauj vienu vai vairākas kļūdas.</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indent="0" algn="just">
                        <a:spcBef>
                          <a:spcPts val="0"/>
                        </a:spcBef>
                        <a:buNone/>
                      </a:pPr>
                      <a:r>
                        <a:rPr lang="lv-LV" sz="1400" dirty="0">
                          <a:latin typeface="Verdana" panose="020B0604030504040204" pitchFamily="34" charset="0"/>
                          <a:ea typeface="Verdana" panose="020B0604030504040204" pitchFamily="34" charset="0"/>
                        </a:rPr>
                        <a:t>A – laktoze; </a:t>
                      </a:r>
                    </a:p>
                    <a:p>
                      <a:pPr marL="0" indent="0" algn="just">
                        <a:spcBef>
                          <a:spcPts val="0"/>
                        </a:spcBef>
                        <a:buNone/>
                      </a:pPr>
                      <a:r>
                        <a:rPr lang="lv-LV" sz="1400" dirty="0">
                          <a:latin typeface="Verdana" panose="020B0604030504040204" pitchFamily="34" charset="0"/>
                          <a:ea typeface="Verdana" panose="020B0604030504040204" pitchFamily="34" charset="0"/>
                        </a:rPr>
                        <a:t>B un C – glikoze un </a:t>
                      </a:r>
                      <a:r>
                        <a:rPr lang="lv-LV" sz="1400" dirty="0" err="1">
                          <a:latin typeface="Verdana" panose="020B0604030504040204" pitchFamily="34" charset="0"/>
                          <a:ea typeface="Verdana" panose="020B0604030504040204" pitchFamily="34" charset="0"/>
                        </a:rPr>
                        <a:t>galaktoze</a:t>
                      </a:r>
                      <a:r>
                        <a:rPr lang="lv-LV" sz="1400" dirty="0">
                          <a:latin typeface="Verdana" panose="020B0604030504040204" pitchFamily="34" charset="0"/>
                          <a:ea typeface="Verdana" panose="020B0604030504040204" pitchFamily="34" charset="0"/>
                        </a:rPr>
                        <a:t>;</a:t>
                      </a:r>
                    </a:p>
                    <a:p>
                      <a:pPr marL="0" indent="0" algn="just">
                        <a:spcBef>
                          <a:spcPts val="0"/>
                        </a:spcBef>
                        <a:buNone/>
                      </a:pPr>
                      <a:r>
                        <a:rPr lang="lv-LV" sz="1400" dirty="0">
                          <a:latin typeface="Verdana" panose="020B0604030504040204" pitchFamily="34" charset="0"/>
                          <a:ea typeface="Verdana" panose="020B0604030504040204" pitchFamily="34" charset="0"/>
                        </a:rPr>
                        <a:t>D – </a:t>
                      </a:r>
                      <a:r>
                        <a:rPr lang="lv-LV" sz="1400" dirty="0" err="1">
                          <a:latin typeface="Verdana" panose="020B0604030504040204" pitchFamily="34" charset="0"/>
                          <a:ea typeface="Verdana" panose="020B0604030504040204" pitchFamily="34" charset="0"/>
                        </a:rPr>
                        <a:t>laktāze</a:t>
                      </a:r>
                      <a:r>
                        <a:rPr lang="lv-LV" sz="1400" dirty="0">
                          <a:latin typeface="Verdana" panose="020B0604030504040204" pitchFamily="34" charset="0"/>
                          <a:ea typeface="Verdana" panose="020B0604030504040204" pitchFamily="34" charset="0"/>
                        </a:rPr>
                        <a:t>.</a:t>
                      </a:r>
                    </a:p>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23" name="TextBox 22">
            <a:extLst>
              <a:ext uri="{FF2B5EF4-FFF2-40B4-BE49-F238E27FC236}">
                <a16:creationId xmlns:a16="http://schemas.microsoft.com/office/drawing/2014/main" id="{77074307-134D-4022-8689-8EB0C9715F6D}"/>
              </a:ext>
            </a:extLst>
          </p:cNvPr>
          <p:cNvSpPr txBox="1"/>
          <p:nvPr/>
        </p:nvSpPr>
        <p:spPr>
          <a:xfrm>
            <a:off x="637954" y="2722483"/>
            <a:ext cx="10855840" cy="461665"/>
          </a:xfrm>
          <a:prstGeom prst="rect">
            <a:avLst/>
          </a:prstGeom>
          <a:solidFill>
            <a:schemeClr val="accent6">
              <a:lumMod val="20000"/>
              <a:lumOff val="80000"/>
            </a:schemeClr>
          </a:solidFill>
          <a:ln>
            <a:solidFill>
              <a:schemeClr val="tx1">
                <a:lumMod val="50000"/>
                <a:lumOff val="50000"/>
              </a:schemeClr>
            </a:solidFill>
          </a:ln>
        </p:spPr>
        <p:txBody>
          <a:bodyPr wrap="square" rtlCol="0" anchor="ctr">
            <a:spAutoFit/>
          </a:bodyPr>
          <a:lstStyle/>
          <a:p>
            <a:pPr algn="just" defTabSz="938213" eaLnBrk="0" fontAlgn="base" hangingPunct="0">
              <a:lnSpc>
                <a:spcPct val="150000"/>
              </a:lnSpc>
              <a:spcBef>
                <a:spcPts val="600"/>
              </a:spcBef>
              <a:spcAft>
                <a:spcPts val="600"/>
              </a:spcAft>
            </a:pPr>
            <a:r>
              <a:rPr lang="lv-LV" sz="1600" dirty="0">
                <a:solidFill>
                  <a:prstClr val="black"/>
                </a:solidFill>
                <a:latin typeface="Verdana" panose="020B0604030504040204" pitchFamily="34" charset="0"/>
                <a:ea typeface="Verdana" panose="020B0604030504040204" pitchFamily="34" charset="0"/>
              </a:rPr>
              <a:t>9.1. </a:t>
            </a:r>
            <a:r>
              <a:rPr lang="lv-LV" sz="1600" dirty="0">
                <a:latin typeface="Verdana" panose="020B0604030504040204" pitchFamily="34" charset="0"/>
                <a:ea typeface="Verdana" panose="020B0604030504040204" pitchFamily="34" charset="0"/>
              </a:rPr>
              <a:t>Kādas vielas šajā vienādojumā ir apzīmētas ar burtiem A, B, C, D?</a:t>
            </a:r>
            <a:endParaRPr lang="lv-LV" sz="1600" dirty="0">
              <a:solidFill>
                <a:prstClr val="black"/>
              </a:solidFill>
              <a:latin typeface="Verdana" panose="020B0604030504040204" pitchFamily="34" charset="0"/>
              <a:ea typeface="Verdana" panose="020B0604030504040204" pitchFamily="34" charset="0"/>
            </a:endParaRPr>
          </a:p>
        </p:txBody>
      </p:sp>
      <p:sp>
        <p:nvSpPr>
          <p:cNvPr id="12" name="Text Placeholder 6">
            <a:extLst>
              <a:ext uri="{FF2B5EF4-FFF2-40B4-BE49-F238E27FC236}">
                <a16:creationId xmlns:a16="http://schemas.microsoft.com/office/drawing/2014/main" id="{A69F8F4C-F64A-494C-B184-46E61EFFF01E}"/>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5" name="Text Placeholder 7">
            <a:extLst>
              <a:ext uri="{FF2B5EF4-FFF2-40B4-BE49-F238E27FC236}">
                <a16:creationId xmlns:a16="http://schemas.microsoft.com/office/drawing/2014/main" id="{C5720251-EA1C-42EC-89CF-D97E191CC1BC}"/>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7" name="Picture 16">
            <a:extLst>
              <a:ext uri="{FF2B5EF4-FFF2-40B4-BE49-F238E27FC236}">
                <a16:creationId xmlns:a16="http://schemas.microsoft.com/office/drawing/2014/main" id="{58B0E517-A0F4-4D24-87BD-F76604645AE3}"/>
              </a:ext>
            </a:extLst>
          </p:cNvPr>
          <p:cNvPicPr>
            <a:picLocks noChangeAspect="1"/>
          </p:cNvPicPr>
          <p:nvPr/>
        </p:nvPicPr>
        <p:blipFill>
          <a:blip r:embed="rId3"/>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EFF91AC6-6960-49C9-BE2E-8DF685E10ED1}"/>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32</a:t>
            </a:fld>
            <a:endParaRPr lang="en-US" altLang="lv-LV" sz="900" dirty="0">
              <a:latin typeface="Verdana" panose="020B0604030504040204" pitchFamily="34" charset="0"/>
              <a:ea typeface="Verdana" panose="020B0604030504040204" pitchFamily="34" charset="0"/>
            </a:endParaRPr>
          </a:p>
        </p:txBody>
      </p:sp>
      <p:sp>
        <p:nvSpPr>
          <p:cNvPr id="20" name="Title 1">
            <a:extLst>
              <a:ext uri="{FF2B5EF4-FFF2-40B4-BE49-F238E27FC236}">
                <a16:creationId xmlns:a16="http://schemas.microsoft.com/office/drawing/2014/main" id="{EF33EB5D-BD16-487E-BE79-57C8428CD96F}"/>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4" name="Group 23">
            <a:extLst>
              <a:ext uri="{FF2B5EF4-FFF2-40B4-BE49-F238E27FC236}">
                <a16:creationId xmlns:a16="http://schemas.microsoft.com/office/drawing/2014/main" id="{583ADC94-5819-427A-8067-33989E6D00F9}"/>
              </a:ext>
            </a:extLst>
          </p:cNvPr>
          <p:cNvGrpSpPr/>
          <p:nvPr/>
        </p:nvGrpSpPr>
        <p:grpSpPr>
          <a:xfrm>
            <a:off x="4305563" y="417998"/>
            <a:ext cx="3298581" cy="501191"/>
            <a:chOff x="1703540" y="1570168"/>
            <a:chExt cx="3162002" cy="501191"/>
          </a:xfrm>
        </p:grpSpPr>
        <p:sp>
          <p:nvSpPr>
            <p:cNvPr id="25" name="TextBox 24">
              <a:extLst>
                <a:ext uri="{FF2B5EF4-FFF2-40B4-BE49-F238E27FC236}">
                  <a16:creationId xmlns:a16="http://schemas.microsoft.com/office/drawing/2014/main" id="{40C0B582-9A9C-4708-9C4F-F74325949615}"/>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6" name="TextBox 25">
              <a:extLst>
                <a:ext uri="{FF2B5EF4-FFF2-40B4-BE49-F238E27FC236}">
                  <a16:creationId xmlns:a16="http://schemas.microsoft.com/office/drawing/2014/main" id="{0F35CFE9-AE6C-4B01-8CBC-C506B8582128}"/>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2979021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2987676"/>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2037181230"/>
              </p:ext>
            </p:extLst>
          </p:nvPr>
        </p:nvGraphicFramePr>
        <p:xfrm>
          <a:off x="637954" y="3207227"/>
          <a:ext cx="10855840" cy="2720249"/>
        </p:xfrm>
        <a:graphic>
          <a:graphicData uri="http://schemas.openxmlformats.org/drawingml/2006/table">
            <a:tbl>
              <a:tblPr firstRow="1" bandRow="1">
                <a:tableStyleId>{C083E6E3-FA7D-4D7B-A595-EF9225AFEA82}</a:tableStyleId>
              </a:tblPr>
              <a:tblGrid>
                <a:gridCol w="2898698">
                  <a:extLst>
                    <a:ext uri="{9D8B030D-6E8A-4147-A177-3AD203B41FA5}">
                      <a16:colId xmlns:a16="http://schemas.microsoft.com/office/drawing/2014/main" val="3714648045"/>
                    </a:ext>
                  </a:extLst>
                </a:gridCol>
                <a:gridCol w="3099341">
                  <a:extLst>
                    <a:ext uri="{9D8B030D-6E8A-4147-A177-3AD203B41FA5}">
                      <a16:colId xmlns:a16="http://schemas.microsoft.com/office/drawing/2014/main" val="1020553141"/>
                    </a:ext>
                  </a:extLst>
                </a:gridCol>
                <a:gridCol w="4857801">
                  <a:extLst>
                    <a:ext uri="{9D8B030D-6E8A-4147-A177-3AD203B41FA5}">
                      <a16:colId xmlns:a16="http://schemas.microsoft.com/office/drawing/2014/main" val="2283011775"/>
                    </a:ext>
                  </a:extLst>
                </a:gridCol>
              </a:tblGrid>
              <a:tr h="553065">
                <a:tc gridSpan="3">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9. uzdevuma 2. solis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2 punkti).</a:t>
                      </a: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val="4244035125"/>
                  </a:ext>
                </a:extLst>
              </a:tr>
              <a:tr h="368864">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2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35809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Skaidrojums nav pareizs vai ir ļoti vispārīgs, nekonkrēts.</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Skaidrojumā piemin tikai vienu faktu no tālāk minētā.</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Uzraksta ka iekārtā tiek veikti līdzīgi procesi, kādi notiek cilvēka gremošanas sistēmā veseliem cilvēkiem: laktoze tiek sašķelta līdz vienkāršiem cukuriem, kuri nerada laktozes nepanesamības simptomus. </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Izskaidro, ka pienā pēc apstrādes iekārtā paliek vienkāršie cukuri, kuri uzsūcas asinīs, kā arī piena olbaltumvielas, minerālvielas, vitamīni u.c. vielas. </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23" name="TextBox 22">
            <a:extLst>
              <a:ext uri="{FF2B5EF4-FFF2-40B4-BE49-F238E27FC236}">
                <a16:creationId xmlns:a16="http://schemas.microsoft.com/office/drawing/2014/main" id="{77074307-134D-4022-8689-8EB0C9715F6D}"/>
              </a:ext>
            </a:extLst>
          </p:cNvPr>
          <p:cNvSpPr txBox="1"/>
          <p:nvPr/>
        </p:nvSpPr>
        <p:spPr>
          <a:xfrm>
            <a:off x="637954" y="2356126"/>
            <a:ext cx="10855840" cy="584775"/>
          </a:xfrm>
          <a:prstGeom prst="rect">
            <a:avLst/>
          </a:prstGeom>
          <a:solidFill>
            <a:schemeClr val="accent6">
              <a:lumMod val="20000"/>
              <a:lumOff val="80000"/>
            </a:schemeClr>
          </a:solidFill>
          <a:ln>
            <a:solidFill>
              <a:schemeClr val="tx1">
                <a:lumMod val="50000"/>
                <a:lumOff val="50000"/>
              </a:schemeClr>
            </a:solidFill>
          </a:ln>
        </p:spPr>
        <p:txBody>
          <a:bodyPr wrap="square" rtlCol="0">
            <a:spAutoFit/>
          </a:bodyPr>
          <a:lstStyle/>
          <a:p>
            <a:pPr algn="just"/>
            <a:r>
              <a:rPr lang="lv-LV" sz="1600" dirty="0">
                <a:latin typeface="Verdana" panose="020B0604030504040204" pitchFamily="34" charset="0"/>
                <a:ea typeface="Verdana" panose="020B0604030504040204" pitchFamily="34" charset="0"/>
              </a:rPr>
              <a:t>9.2. Izskaidro, kā ar šīs metodes palīdzību piens kļūst lietojams arī cilvēkiem ar laktozes nepanesamību, nezaudējot tā uzturvērtību!</a:t>
            </a:r>
          </a:p>
        </p:txBody>
      </p:sp>
      <p:sp>
        <p:nvSpPr>
          <p:cNvPr id="12" name="Text Placeholder 6">
            <a:extLst>
              <a:ext uri="{FF2B5EF4-FFF2-40B4-BE49-F238E27FC236}">
                <a16:creationId xmlns:a16="http://schemas.microsoft.com/office/drawing/2014/main" id="{A5A3A2C4-1EB8-4562-87DF-FE628E0C6455}"/>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3" name="Text Placeholder 7">
            <a:extLst>
              <a:ext uri="{FF2B5EF4-FFF2-40B4-BE49-F238E27FC236}">
                <a16:creationId xmlns:a16="http://schemas.microsoft.com/office/drawing/2014/main" id="{7E35E8C0-5E5A-4A35-A695-9C6389583BFD}"/>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6" name="Picture 15">
            <a:extLst>
              <a:ext uri="{FF2B5EF4-FFF2-40B4-BE49-F238E27FC236}">
                <a16:creationId xmlns:a16="http://schemas.microsoft.com/office/drawing/2014/main" id="{EE8CC52E-433D-4F73-A8EC-47F0C2DD82C0}"/>
              </a:ext>
            </a:extLst>
          </p:cNvPr>
          <p:cNvPicPr>
            <a:picLocks noChangeAspect="1"/>
          </p:cNvPicPr>
          <p:nvPr/>
        </p:nvPicPr>
        <p:blipFill>
          <a:blip r:embed="rId3"/>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AF634899-DDE0-446B-AA79-4C4DA6AA9255}"/>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33</a:t>
            </a:fld>
            <a:endParaRPr lang="en-US" altLang="lv-LV" sz="900" dirty="0">
              <a:latin typeface="Verdana" panose="020B0604030504040204" pitchFamily="34" charset="0"/>
              <a:ea typeface="Verdana" panose="020B0604030504040204" pitchFamily="34" charset="0"/>
            </a:endParaRPr>
          </a:p>
        </p:txBody>
      </p:sp>
      <p:sp>
        <p:nvSpPr>
          <p:cNvPr id="19" name="Title 1">
            <a:extLst>
              <a:ext uri="{FF2B5EF4-FFF2-40B4-BE49-F238E27FC236}">
                <a16:creationId xmlns:a16="http://schemas.microsoft.com/office/drawing/2014/main" id="{9B42E545-D5EF-42DB-B6FF-47127AC39B46}"/>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0" name="Group 19">
            <a:extLst>
              <a:ext uri="{FF2B5EF4-FFF2-40B4-BE49-F238E27FC236}">
                <a16:creationId xmlns:a16="http://schemas.microsoft.com/office/drawing/2014/main" id="{7E4CB20C-C4EB-4FF8-9D00-90C279C8762C}"/>
              </a:ext>
            </a:extLst>
          </p:cNvPr>
          <p:cNvGrpSpPr/>
          <p:nvPr/>
        </p:nvGrpSpPr>
        <p:grpSpPr>
          <a:xfrm>
            <a:off x="4305563" y="417998"/>
            <a:ext cx="3298581" cy="501191"/>
            <a:chOff x="1703540" y="1570168"/>
            <a:chExt cx="3162002" cy="501191"/>
          </a:xfrm>
        </p:grpSpPr>
        <p:sp>
          <p:nvSpPr>
            <p:cNvPr id="26" name="TextBox 25">
              <a:extLst>
                <a:ext uri="{FF2B5EF4-FFF2-40B4-BE49-F238E27FC236}">
                  <a16:creationId xmlns:a16="http://schemas.microsoft.com/office/drawing/2014/main" id="{9483E2F9-293A-49C2-957F-379E1B0E0457}"/>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7" name="TextBox 26">
              <a:extLst>
                <a:ext uri="{FF2B5EF4-FFF2-40B4-BE49-F238E27FC236}">
                  <a16:creationId xmlns:a16="http://schemas.microsoft.com/office/drawing/2014/main" id="{07FCF12B-B7A5-43D7-93C5-3B8BA339F43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28" name="Title 1">
            <a:extLst>
              <a:ext uri="{FF2B5EF4-FFF2-40B4-BE49-F238E27FC236}">
                <a16:creationId xmlns:a16="http://schemas.microsoft.com/office/drawing/2014/main" id="{7F939742-9521-4B98-93B3-2BA0677D866D}"/>
              </a:ext>
            </a:extLst>
          </p:cNvPr>
          <p:cNvSpPr txBox="1">
            <a:spLocks/>
          </p:cNvSpPr>
          <p:nvPr/>
        </p:nvSpPr>
        <p:spPr bwMode="auto">
          <a:xfrm>
            <a:off x="2314353" y="1170425"/>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a:ea typeface="MS PGothic" pitchFamily="34" charset="-128"/>
              </a:rPr>
              <a:t>Kā tika vērtētas šī uzdevuma atbildes?</a:t>
            </a:r>
            <a:br>
              <a:rPr lang="lv-LV" altLang="lv-LV">
                <a:ea typeface="MS PGothic" pitchFamily="34" charset="-128"/>
              </a:rPr>
            </a:br>
            <a:endParaRPr lang="lv-LV" altLang="lv-LV" b="0" i="1" dirty="0">
              <a:ea typeface="MS PGothic" pitchFamily="34" charset="-128"/>
            </a:endParaRPr>
          </a:p>
        </p:txBody>
      </p:sp>
    </p:spTree>
    <p:extLst>
      <p:ext uri="{BB962C8B-B14F-4D97-AF65-F5344CB8AC3E}">
        <p14:creationId xmlns:p14="http://schemas.microsoft.com/office/powerpoint/2010/main" val="2035819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EBAA47-785D-4754-946C-ADFF72AD9B4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000"/>
                    </a14:imgEffect>
                    <a14:imgEffect>
                      <a14:brightnessContrast bright="-6000" contrast="5000"/>
                    </a14:imgEffect>
                  </a14:imgLayer>
                </a14:imgProps>
              </a:ext>
              <a:ext uri="{28A0092B-C50C-407E-A947-70E740481C1C}">
                <a14:useLocalDpi xmlns:a14="http://schemas.microsoft.com/office/drawing/2010/main" val="0"/>
              </a:ext>
            </a:extLst>
          </a:blip>
          <a:stretch>
            <a:fillRect/>
          </a:stretch>
        </p:blipFill>
        <p:spPr>
          <a:xfrm>
            <a:off x="3027971" y="3938283"/>
            <a:ext cx="5403648" cy="2419731"/>
          </a:xfrm>
          <a:prstGeom prst="rect">
            <a:avLst/>
          </a:prstGeom>
        </p:spPr>
      </p:pic>
      <p:pic>
        <p:nvPicPr>
          <p:cNvPr id="3" name="Picture 2">
            <a:extLst>
              <a:ext uri="{FF2B5EF4-FFF2-40B4-BE49-F238E27FC236}">
                <a16:creationId xmlns:a16="http://schemas.microsoft.com/office/drawing/2014/main" id="{EFD301F1-B49E-4766-985B-39D64CE8D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4914" y="1390894"/>
            <a:ext cx="4952155" cy="2519254"/>
          </a:xfrm>
          <a:prstGeom prst="rect">
            <a:avLst/>
          </a:prstGeom>
        </p:spPr>
      </p:pic>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3" name="TextBox 20">
            <a:extLst>
              <a:ext uri="{FF2B5EF4-FFF2-40B4-BE49-F238E27FC236}">
                <a16:creationId xmlns:a16="http://schemas.microsoft.com/office/drawing/2014/main" id="{3ACA508F-8C1B-41A0-99E4-0F89C6C1E3D3}"/>
              </a:ext>
            </a:extLst>
          </p:cNvPr>
          <p:cNvSpPr txBox="1">
            <a:spLocks noChangeArrowheads="1"/>
          </p:cNvSpPr>
          <p:nvPr/>
        </p:nvSpPr>
        <p:spPr bwMode="auto">
          <a:xfrm>
            <a:off x="3746090" y="1356810"/>
            <a:ext cx="2038350" cy="338554"/>
          </a:xfrm>
          <a:prstGeom prst="rect">
            <a:avLst/>
          </a:prstGeom>
          <a:solidFill>
            <a:srgbClr val="4F6228"/>
          </a:solidFill>
          <a:ln>
            <a:noFill/>
          </a:ln>
        </p:spPr>
        <p:txBody>
          <a:bodyPr>
            <a:spAutoFit/>
          </a:bodyPr>
          <a:lstStyle/>
          <a:p>
            <a:pPr algn="r" eaLnBrk="1" hangingPunct="1"/>
            <a:r>
              <a:rPr lang="lv-LV" altLang="lv-LV" sz="1600" b="1" dirty="0">
                <a:solidFill>
                  <a:schemeClr val="bg1"/>
                </a:solidFill>
                <a:latin typeface="Verdana" panose="020B0604030504040204" pitchFamily="34" charset="0"/>
              </a:rPr>
              <a:t>1. skolēns</a:t>
            </a:r>
          </a:p>
        </p:txBody>
      </p:sp>
      <p:sp>
        <p:nvSpPr>
          <p:cNvPr id="54" name="TextBox 20">
            <a:extLst>
              <a:ext uri="{FF2B5EF4-FFF2-40B4-BE49-F238E27FC236}">
                <a16:creationId xmlns:a16="http://schemas.microsoft.com/office/drawing/2014/main" id="{9AB54787-1A4F-4C3C-B557-F9712FF11187}"/>
              </a:ext>
            </a:extLst>
          </p:cNvPr>
          <p:cNvSpPr txBox="1">
            <a:spLocks noChangeArrowheads="1"/>
          </p:cNvSpPr>
          <p:nvPr/>
        </p:nvSpPr>
        <p:spPr bwMode="auto">
          <a:xfrm>
            <a:off x="400323" y="3924448"/>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2. skolēns</a:t>
            </a:r>
          </a:p>
        </p:txBody>
      </p:sp>
      <p:cxnSp>
        <p:nvCxnSpPr>
          <p:cNvPr id="58" name="Straight Connector 57">
            <a:extLst>
              <a:ext uri="{FF2B5EF4-FFF2-40B4-BE49-F238E27FC236}">
                <a16:creationId xmlns:a16="http://schemas.microsoft.com/office/drawing/2014/main" id="{3ADDFCA1-AE64-4F5C-9E3B-95459E64A66A}"/>
              </a:ext>
            </a:extLst>
          </p:cNvPr>
          <p:cNvCxnSpPr>
            <a:cxnSpLocks/>
          </p:cNvCxnSpPr>
          <p:nvPr/>
        </p:nvCxnSpPr>
        <p:spPr>
          <a:xfrm>
            <a:off x="6856094" y="2568786"/>
            <a:ext cx="420057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F19896-5D58-491C-82CE-A58657A33485}"/>
              </a:ext>
            </a:extLst>
          </p:cNvPr>
          <p:cNvCxnSpPr>
            <a:cxnSpLocks/>
          </p:cNvCxnSpPr>
          <p:nvPr/>
        </p:nvCxnSpPr>
        <p:spPr>
          <a:xfrm>
            <a:off x="6188076" y="3298852"/>
            <a:ext cx="4868591"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6F100B-BFE5-4EF1-8034-B8581495458B}"/>
              </a:ext>
            </a:extLst>
          </p:cNvPr>
          <p:cNvCxnSpPr>
            <a:cxnSpLocks/>
          </p:cNvCxnSpPr>
          <p:nvPr/>
        </p:nvCxnSpPr>
        <p:spPr>
          <a:xfrm>
            <a:off x="3129973" y="6159183"/>
            <a:ext cx="46105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20">
            <a:extLst>
              <a:ext uri="{FF2B5EF4-FFF2-40B4-BE49-F238E27FC236}">
                <a16:creationId xmlns:a16="http://schemas.microsoft.com/office/drawing/2014/main" id="{962A9D48-EEB2-4949-A65C-A42585B61D5E}"/>
              </a:ext>
            </a:extLst>
          </p:cNvPr>
          <p:cNvSpPr txBox="1">
            <a:spLocks noChangeArrowheads="1"/>
          </p:cNvSpPr>
          <p:nvPr/>
        </p:nvSpPr>
        <p:spPr bwMode="auto">
          <a:xfrm>
            <a:off x="3774665" y="1811568"/>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3 punkti</a:t>
            </a:r>
          </a:p>
        </p:txBody>
      </p:sp>
      <p:sp>
        <p:nvSpPr>
          <p:cNvPr id="20" name="TextBox 20">
            <a:extLst>
              <a:ext uri="{FF2B5EF4-FFF2-40B4-BE49-F238E27FC236}">
                <a16:creationId xmlns:a16="http://schemas.microsoft.com/office/drawing/2014/main" id="{FCD483B6-3C8C-4093-B456-F994E136BE4A}"/>
              </a:ext>
            </a:extLst>
          </p:cNvPr>
          <p:cNvSpPr txBox="1">
            <a:spLocks noChangeArrowheads="1"/>
          </p:cNvSpPr>
          <p:nvPr/>
        </p:nvSpPr>
        <p:spPr bwMode="auto">
          <a:xfrm>
            <a:off x="400323" y="4486720"/>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2 punkti</a:t>
            </a:r>
          </a:p>
        </p:txBody>
      </p:sp>
      <p:pic>
        <p:nvPicPr>
          <p:cNvPr id="21" name="Picture 20">
            <a:extLst>
              <a:ext uri="{FF2B5EF4-FFF2-40B4-BE49-F238E27FC236}">
                <a16:creationId xmlns:a16="http://schemas.microsoft.com/office/drawing/2014/main" id="{69042E43-93F5-451E-AA2E-6EBDB94FD84B}"/>
              </a:ext>
            </a:extLst>
          </p:cNvPr>
          <p:cNvPicPr>
            <a:picLocks noChangeAspect="1"/>
          </p:cNvPicPr>
          <p:nvPr/>
        </p:nvPicPr>
        <p:blipFill>
          <a:blip r:embed="rId6"/>
          <a:stretch>
            <a:fillRect/>
          </a:stretch>
        </p:blipFill>
        <p:spPr>
          <a:xfrm>
            <a:off x="305420" y="0"/>
            <a:ext cx="1856489" cy="1877734"/>
          </a:xfrm>
          <a:prstGeom prst="rect">
            <a:avLst/>
          </a:prstGeom>
        </p:spPr>
      </p:pic>
      <p:sp>
        <p:nvSpPr>
          <p:cNvPr id="22" name="Slide Number Placeholder 5">
            <a:extLst>
              <a:ext uri="{FF2B5EF4-FFF2-40B4-BE49-F238E27FC236}">
                <a16:creationId xmlns:a16="http://schemas.microsoft.com/office/drawing/2014/main" id="{AAD9C385-C664-4FCB-8FE7-F721F34F6F9E}"/>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34</a:t>
            </a:fld>
            <a:endParaRPr lang="en-US" altLang="lv-LV" sz="900" dirty="0">
              <a:latin typeface="Verdana" panose="020B0604030504040204" pitchFamily="34" charset="0"/>
              <a:ea typeface="Verdana" panose="020B0604030504040204" pitchFamily="34" charset="0"/>
            </a:endParaRPr>
          </a:p>
        </p:txBody>
      </p:sp>
      <p:sp>
        <p:nvSpPr>
          <p:cNvPr id="23" name="Title 1">
            <a:extLst>
              <a:ext uri="{FF2B5EF4-FFF2-40B4-BE49-F238E27FC236}">
                <a16:creationId xmlns:a16="http://schemas.microsoft.com/office/drawing/2014/main" id="{546B4967-738D-4145-95A4-F8C0DBC50333}"/>
              </a:ext>
            </a:extLst>
          </p:cNvPr>
          <p:cNvSpPr txBox="1">
            <a:spLocks/>
          </p:cNvSpPr>
          <p:nvPr/>
        </p:nvSpPr>
        <p:spPr>
          <a:xfrm>
            <a:off x="155162" y="2726468"/>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24" name="Title 1">
            <a:extLst>
              <a:ext uri="{FF2B5EF4-FFF2-40B4-BE49-F238E27FC236}">
                <a16:creationId xmlns:a16="http://schemas.microsoft.com/office/drawing/2014/main" id="{6B467CD6-B3B6-4C36-9D7C-5E04646BD12C}"/>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5" name="Group 24">
            <a:extLst>
              <a:ext uri="{FF2B5EF4-FFF2-40B4-BE49-F238E27FC236}">
                <a16:creationId xmlns:a16="http://schemas.microsoft.com/office/drawing/2014/main" id="{53896B58-EB04-42EE-9685-0F1B59D1DC1A}"/>
              </a:ext>
            </a:extLst>
          </p:cNvPr>
          <p:cNvGrpSpPr/>
          <p:nvPr/>
        </p:nvGrpSpPr>
        <p:grpSpPr>
          <a:xfrm>
            <a:off x="4305563" y="417998"/>
            <a:ext cx="3298581" cy="501191"/>
            <a:chOff x="1703540" y="1570168"/>
            <a:chExt cx="3162002" cy="501191"/>
          </a:xfrm>
        </p:grpSpPr>
        <p:sp>
          <p:nvSpPr>
            <p:cNvPr id="26" name="TextBox 25">
              <a:extLst>
                <a:ext uri="{FF2B5EF4-FFF2-40B4-BE49-F238E27FC236}">
                  <a16:creationId xmlns:a16="http://schemas.microsoft.com/office/drawing/2014/main" id="{DFDD548F-624B-4294-AA4F-7852B8078626}"/>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7" name="TextBox 26">
              <a:extLst>
                <a:ext uri="{FF2B5EF4-FFF2-40B4-BE49-F238E27FC236}">
                  <a16:creationId xmlns:a16="http://schemas.microsoft.com/office/drawing/2014/main" id="{876E3E03-E58B-4C00-B05D-37577C13391F}"/>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33952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ppt_x</p:attrName>
                                        </p:attrNameLst>
                                      </p:cBhvr>
                                      <p:tavLst>
                                        <p:tav tm="0">
                                          <p:val>
                                            <p:strVal val="#ppt_x-#ppt_w*1.125000"/>
                                          </p:val>
                                        </p:tav>
                                        <p:tav tm="100000">
                                          <p:val>
                                            <p:strVal val="#ppt_x"/>
                                          </p:val>
                                        </p:tav>
                                      </p:tavLst>
                                    </p:anim>
                                    <p:animEffect transition="in" filter="wipe(righ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TextBox 20">
            <a:extLst>
              <a:ext uri="{FF2B5EF4-FFF2-40B4-BE49-F238E27FC236}">
                <a16:creationId xmlns:a16="http://schemas.microsoft.com/office/drawing/2014/main" id="{8655BA7D-05F3-4E80-B6B9-FE11E486A46A}"/>
              </a:ext>
            </a:extLst>
          </p:cNvPr>
          <p:cNvSpPr txBox="1">
            <a:spLocks noChangeArrowheads="1"/>
          </p:cNvSpPr>
          <p:nvPr/>
        </p:nvSpPr>
        <p:spPr bwMode="auto">
          <a:xfrm>
            <a:off x="3030076" y="1958559"/>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1 punkts</a:t>
            </a:r>
          </a:p>
        </p:txBody>
      </p:sp>
      <p:sp>
        <p:nvSpPr>
          <p:cNvPr id="13" name="TextBox 20">
            <a:extLst>
              <a:ext uri="{FF2B5EF4-FFF2-40B4-BE49-F238E27FC236}">
                <a16:creationId xmlns:a16="http://schemas.microsoft.com/office/drawing/2014/main" id="{67C88273-F47D-43B8-A036-254E25BE0DEF}"/>
              </a:ext>
            </a:extLst>
          </p:cNvPr>
          <p:cNvSpPr txBox="1">
            <a:spLocks noChangeArrowheads="1"/>
          </p:cNvSpPr>
          <p:nvPr/>
        </p:nvSpPr>
        <p:spPr bwMode="auto">
          <a:xfrm>
            <a:off x="815216" y="4336142"/>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0 punktu</a:t>
            </a:r>
          </a:p>
        </p:txBody>
      </p:sp>
      <p:sp>
        <p:nvSpPr>
          <p:cNvPr id="14" name="TextBox 20">
            <a:extLst>
              <a:ext uri="{FF2B5EF4-FFF2-40B4-BE49-F238E27FC236}">
                <a16:creationId xmlns:a16="http://schemas.microsoft.com/office/drawing/2014/main" id="{8E2E8C1D-DF6E-42E8-A59A-1A0F3A01427D}"/>
              </a:ext>
            </a:extLst>
          </p:cNvPr>
          <p:cNvSpPr txBox="1">
            <a:spLocks noChangeArrowheads="1"/>
          </p:cNvSpPr>
          <p:nvPr/>
        </p:nvSpPr>
        <p:spPr bwMode="auto">
          <a:xfrm>
            <a:off x="2996518" y="1482217"/>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3. skolēns</a:t>
            </a:r>
          </a:p>
        </p:txBody>
      </p:sp>
      <p:sp>
        <p:nvSpPr>
          <p:cNvPr id="15" name="TextBox 20">
            <a:extLst>
              <a:ext uri="{FF2B5EF4-FFF2-40B4-BE49-F238E27FC236}">
                <a16:creationId xmlns:a16="http://schemas.microsoft.com/office/drawing/2014/main" id="{D05F9CDE-4F3A-499B-9591-E5EF2F799A2E}"/>
              </a:ext>
            </a:extLst>
          </p:cNvPr>
          <p:cNvSpPr txBox="1">
            <a:spLocks noChangeArrowheads="1"/>
          </p:cNvSpPr>
          <p:nvPr/>
        </p:nvSpPr>
        <p:spPr bwMode="auto">
          <a:xfrm>
            <a:off x="728844" y="3859800"/>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4. skolēns</a:t>
            </a:r>
          </a:p>
        </p:txBody>
      </p:sp>
      <p:pic>
        <p:nvPicPr>
          <p:cNvPr id="4" name="Picture 3">
            <a:extLst>
              <a:ext uri="{FF2B5EF4-FFF2-40B4-BE49-F238E27FC236}">
                <a16:creationId xmlns:a16="http://schemas.microsoft.com/office/drawing/2014/main" id="{40903325-0969-41BF-8A22-7AC958BE6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244" y="1419566"/>
            <a:ext cx="5759783" cy="2546931"/>
          </a:xfrm>
          <a:prstGeom prst="rect">
            <a:avLst/>
          </a:prstGeom>
        </p:spPr>
      </p:pic>
      <p:cxnSp>
        <p:nvCxnSpPr>
          <p:cNvPr id="21" name="Straight Connector 20">
            <a:extLst>
              <a:ext uri="{FF2B5EF4-FFF2-40B4-BE49-F238E27FC236}">
                <a16:creationId xmlns:a16="http://schemas.microsoft.com/office/drawing/2014/main" id="{55596F97-1B4F-4A2F-BCF7-0959E1F7C37E}"/>
              </a:ext>
            </a:extLst>
          </p:cNvPr>
          <p:cNvCxnSpPr>
            <a:cxnSpLocks/>
          </p:cNvCxnSpPr>
          <p:nvPr/>
        </p:nvCxnSpPr>
        <p:spPr>
          <a:xfrm>
            <a:off x="5725348" y="3768444"/>
            <a:ext cx="4868591"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BA5986-5021-4B9B-A85F-902E4BC9BD22}"/>
              </a:ext>
            </a:extLst>
          </p:cNvPr>
          <p:cNvCxnSpPr>
            <a:cxnSpLocks/>
          </p:cNvCxnSpPr>
          <p:nvPr/>
        </p:nvCxnSpPr>
        <p:spPr>
          <a:xfrm>
            <a:off x="5434243" y="1482217"/>
            <a:ext cx="2573996" cy="72154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8E3E0F7-1E36-4F27-A5A7-BA8DB8A60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518" y="4001039"/>
            <a:ext cx="5180603" cy="2352357"/>
          </a:xfrm>
          <a:prstGeom prst="rect">
            <a:avLst/>
          </a:prstGeom>
        </p:spPr>
      </p:pic>
      <p:cxnSp>
        <p:nvCxnSpPr>
          <p:cNvPr id="24" name="Straight Connector 23">
            <a:extLst>
              <a:ext uri="{FF2B5EF4-FFF2-40B4-BE49-F238E27FC236}">
                <a16:creationId xmlns:a16="http://schemas.microsoft.com/office/drawing/2014/main" id="{01D7089F-DD3D-4E97-8163-AA9693A16080}"/>
              </a:ext>
            </a:extLst>
          </p:cNvPr>
          <p:cNvCxnSpPr>
            <a:cxnSpLocks/>
          </p:cNvCxnSpPr>
          <p:nvPr/>
        </p:nvCxnSpPr>
        <p:spPr>
          <a:xfrm>
            <a:off x="4295737" y="4059327"/>
            <a:ext cx="1811284" cy="50981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FB612AE-9F52-46AB-A4F1-40299F87ADA6}"/>
              </a:ext>
            </a:extLst>
          </p:cNvPr>
          <p:cNvPicPr>
            <a:picLocks noChangeAspect="1"/>
          </p:cNvPicPr>
          <p:nvPr/>
        </p:nvPicPr>
        <p:blipFill>
          <a:blip r:embed="rId5"/>
          <a:stretch>
            <a:fillRect/>
          </a:stretch>
        </p:blipFill>
        <p:spPr>
          <a:xfrm>
            <a:off x="305420" y="0"/>
            <a:ext cx="1856489" cy="1877734"/>
          </a:xfrm>
          <a:prstGeom prst="rect">
            <a:avLst/>
          </a:prstGeom>
        </p:spPr>
      </p:pic>
      <p:sp>
        <p:nvSpPr>
          <p:cNvPr id="25" name="Slide Number Placeholder 5">
            <a:extLst>
              <a:ext uri="{FF2B5EF4-FFF2-40B4-BE49-F238E27FC236}">
                <a16:creationId xmlns:a16="http://schemas.microsoft.com/office/drawing/2014/main" id="{C500455D-AD9A-4235-A022-DB24CAA5083E}"/>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35</a:t>
            </a:fld>
            <a:endParaRPr lang="en-US" altLang="lv-LV" sz="900" dirty="0">
              <a:latin typeface="Verdana" panose="020B0604030504040204" pitchFamily="34" charset="0"/>
              <a:ea typeface="Verdana" panose="020B0604030504040204" pitchFamily="34" charset="0"/>
            </a:endParaRPr>
          </a:p>
        </p:txBody>
      </p:sp>
      <p:sp>
        <p:nvSpPr>
          <p:cNvPr id="26" name="Title 1">
            <a:extLst>
              <a:ext uri="{FF2B5EF4-FFF2-40B4-BE49-F238E27FC236}">
                <a16:creationId xmlns:a16="http://schemas.microsoft.com/office/drawing/2014/main" id="{65F6984E-0D3A-4F75-80AB-39A0825447EE}"/>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2E7746DC-87D5-4AAA-865B-0675610F0345}"/>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9C10304B-FE3E-4C7F-8903-9E8379C72488}"/>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9" name="TextBox 28">
              <a:extLst>
                <a:ext uri="{FF2B5EF4-FFF2-40B4-BE49-F238E27FC236}">
                  <a16:creationId xmlns:a16="http://schemas.microsoft.com/office/drawing/2014/main" id="{7CC3940A-0411-4E4D-9BF5-1E0889646F1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30" name="Title 1">
            <a:extLst>
              <a:ext uri="{FF2B5EF4-FFF2-40B4-BE49-F238E27FC236}">
                <a16:creationId xmlns:a16="http://schemas.microsoft.com/office/drawing/2014/main" id="{317B60F1-0FFD-4C88-A8A4-54EECF3292D2}"/>
              </a:ext>
            </a:extLst>
          </p:cNvPr>
          <p:cNvSpPr txBox="1">
            <a:spLocks/>
          </p:cNvSpPr>
          <p:nvPr/>
        </p:nvSpPr>
        <p:spPr>
          <a:xfrm>
            <a:off x="155162" y="2726468"/>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Tree>
    <p:extLst>
      <p:ext uri="{BB962C8B-B14F-4D97-AF65-F5344CB8AC3E}">
        <p14:creationId xmlns:p14="http://schemas.microsoft.com/office/powerpoint/2010/main" val="35367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53790" y="6408469"/>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48293" y="6408469"/>
            <a:ext cx="3657600" cy="304800"/>
          </a:xfrm>
        </p:spPr>
        <p:txBody>
          <a:bodyPr>
            <a:normAutofit fontScale="92500"/>
          </a:bodyPr>
          <a:lstStyle/>
          <a:p>
            <a:r>
              <a:rPr lang="lv-LV" dirty="0"/>
              <a:t>Kā sagatavoties centralizētajam eksāmenam bioloģijā?</a:t>
            </a:r>
          </a:p>
        </p:txBody>
      </p:sp>
      <p:graphicFrame>
        <p:nvGraphicFramePr>
          <p:cNvPr id="4" name="Diagram 3">
            <a:extLst>
              <a:ext uri="{FF2B5EF4-FFF2-40B4-BE49-F238E27FC236}">
                <a16:creationId xmlns:a16="http://schemas.microsoft.com/office/drawing/2014/main" id="{7FF13E0B-3493-47F9-BE43-1B21784C2C4D}"/>
              </a:ext>
            </a:extLst>
          </p:cNvPr>
          <p:cNvGraphicFramePr/>
          <p:nvPr/>
        </p:nvGraphicFramePr>
        <p:xfrm>
          <a:off x="3024066" y="1205698"/>
          <a:ext cx="7763655" cy="489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4A909A63-300D-44E1-9EEF-8635EBFBA068}"/>
              </a:ext>
            </a:extLst>
          </p:cNvPr>
          <p:cNvPicPr>
            <a:picLocks noChangeAspect="1"/>
          </p:cNvPicPr>
          <p:nvPr/>
        </p:nvPicPr>
        <p:blipFill>
          <a:blip r:embed="rId8"/>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9F169652-27CD-4824-9378-47CDA8D2AD44}"/>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36</a:t>
            </a:fld>
            <a:endParaRPr lang="en-US" altLang="lv-LV" sz="900" dirty="0">
              <a:latin typeface="Verdana" panose="020B0604030504040204" pitchFamily="34" charset="0"/>
              <a:ea typeface="Verdana" panose="020B0604030504040204" pitchFamily="34" charset="0"/>
            </a:endParaRPr>
          </a:p>
        </p:txBody>
      </p:sp>
      <p:sp>
        <p:nvSpPr>
          <p:cNvPr id="16" name="Title 1">
            <a:extLst>
              <a:ext uri="{FF2B5EF4-FFF2-40B4-BE49-F238E27FC236}">
                <a16:creationId xmlns:a16="http://schemas.microsoft.com/office/drawing/2014/main" id="{DA365793-949D-42B3-B941-3677E3C75708}"/>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0" name="Group 19">
            <a:extLst>
              <a:ext uri="{FF2B5EF4-FFF2-40B4-BE49-F238E27FC236}">
                <a16:creationId xmlns:a16="http://schemas.microsoft.com/office/drawing/2014/main" id="{5AC779F4-42A1-40EF-9B79-E59D3701C9A3}"/>
              </a:ext>
            </a:extLst>
          </p:cNvPr>
          <p:cNvGrpSpPr/>
          <p:nvPr/>
        </p:nvGrpSpPr>
        <p:grpSpPr>
          <a:xfrm>
            <a:off x="4305563" y="417998"/>
            <a:ext cx="3298581" cy="501191"/>
            <a:chOff x="1703540" y="1570168"/>
            <a:chExt cx="3162002" cy="501191"/>
          </a:xfrm>
        </p:grpSpPr>
        <p:sp>
          <p:nvSpPr>
            <p:cNvPr id="21" name="TextBox 20">
              <a:extLst>
                <a:ext uri="{FF2B5EF4-FFF2-40B4-BE49-F238E27FC236}">
                  <a16:creationId xmlns:a16="http://schemas.microsoft.com/office/drawing/2014/main" id="{F23675E6-4D9C-464F-8643-830F03243610}"/>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2" name="TextBox 21">
              <a:extLst>
                <a:ext uri="{FF2B5EF4-FFF2-40B4-BE49-F238E27FC236}">
                  <a16:creationId xmlns:a16="http://schemas.microsoft.com/office/drawing/2014/main" id="{CA68106D-31CA-4763-BE71-54523B289632}"/>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28" name="Title 1">
            <a:extLst>
              <a:ext uri="{FF2B5EF4-FFF2-40B4-BE49-F238E27FC236}">
                <a16:creationId xmlns:a16="http://schemas.microsoft.com/office/drawing/2014/main" id="{9844AAD1-DAE5-4D49-ADD0-7C6A41AD1B76}"/>
              </a:ext>
            </a:extLst>
          </p:cNvPr>
          <p:cNvSpPr txBox="1">
            <a:spLocks/>
          </p:cNvSpPr>
          <p:nvPr/>
        </p:nvSpPr>
        <p:spPr>
          <a:xfrm>
            <a:off x="320299" y="3916814"/>
            <a:ext cx="3496789" cy="757922"/>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Vai tas prasa no skolēna vairāk nekā ikdienas mācību procesā?</a:t>
            </a:r>
          </a:p>
        </p:txBody>
      </p:sp>
      <p:pic>
        <p:nvPicPr>
          <p:cNvPr id="30" name="Picture 29">
            <a:extLst>
              <a:ext uri="{FF2B5EF4-FFF2-40B4-BE49-F238E27FC236}">
                <a16:creationId xmlns:a16="http://schemas.microsoft.com/office/drawing/2014/main" id="{61B14707-C61C-4DA9-A757-AAD1FD6D9F05}"/>
              </a:ext>
            </a:extLst>
          </p:cNvPr>
          <p:cNvPicPr>
            <a:picLocks noChangeAspect="1"/>
          </p:cNvPicPr>
          <p:nvPr/>
        </p:nvPicPr>
        <p:blipFill>
          <a:blip r:embed="rId9"/>
          <a:stretch>
            <a:fillRect/>
          </a:stretch>
        </p:blipFill>
        <p:spPr>
          <a:xfrm>
            <a:off x="701602" y="2739595"/>
            <a:ext cx="1064123" cy="1064123"/>
          </a:xfrm>
          <a:prstGeom prst="rect">
            <a:avLst/>
          </a:prstGeom>
        </p:spPr>
      </p:pic>
      <p:grpSp>
        <p:nvGrpSpPr>
          <p:cNvPr id="31" name="Group 30">
            <a:extLst>
              <a:ext uri="{FF2B5EF4-FFF2-40B4-BE49-F238E27FC236}">
                <a16:creationId xmlns:a16="http://schemas.microsoft.com/office/drawing/2014/main" id="{24DC8969-6670-42C6-A8EC-B550AA3D3F73}"/>
              </a:ext>
            </a:extLst>
          </p:cNvPr>
          <p:cNvGrpSpPr/>
          <p:nvPr/>
        </p:nvGrpSpPr>
        <p:grpSpPr>
          <a:xfrm>
            <a:off x="10088486" y="2009091"/>
            <a:ext cx="1846925" cy="536310"/>
            <a:chOff x="559361" y="1722845"/>
            <a:chExt cx="1846925" cy="536310"/>
          </a:xfrm>
        </p:grpSpPr>
        <p:pic>
          <p:nvPicPr>
            <p:cNvPr id="32" name="Graphic 31" descr="Warning">
              <a:extLst>
                <a:ext uri="{FF2B5EF4-FFF2-40B4-BE49-F238E27FC236}">
                  <a16:creationId xmlns:a16="http://schemas.microsoft.com/office/drawing/2014/main" id="{C38D8EC1-34F6-4C65-A048-C24B306DFC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361" y="1722845"/>
              <a:ext cx="520921" cy="520921"/>
            </a:xfrm>
            <a:prstGeom prst="rect">
              <a:avLst/>
            </a:prstGeom>
          </p:spPr>
        </p:pic>
        <p:sp>
          <p:nvSpPr>
            <p:cNvPr id="33" name="TextBox 32">
              <a:extLst>
                <a:ext uri="{FF2B5EF4-FFF2-40B4-BE49-F238E27FC236}">
                  <a16:creationId xmlns:a16="http://schemas.microsoft.com/office/drawing/2014/main" id="{F6E969A7-2BC5-4A40-972A-F034C8FF0088}"/>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36720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strVal val="ppt_h"/>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53790" y="6408469"/>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48293" y="6408469"/>
            <a:ext cx="3657600" cy="304800"/>
          </a:xfrm>
        </p:spPr>
        <p:txBody>
          <a:bodyPr>
            <a:normAutofit fontScale="92500"/>
          </a:bodyPr>
          <a:lstStyle/>
          <a:p>
            <a:r>
              <a:rPr lang="lv-LV" dirty="0"/>
              <a:t>Kā sagatavoties centralizētajam eksāmenam bioloģijā?</a:t>
            </a:r>
          </a:p>
        </p:txBody>
      </p:sp>
      <p:graphicFrame>
        <p:nvGraphicFramePr>
          <p:cNvPr id="15" name="Diagram 14">
            <a:extLst>
              <a:ext uri="{FF2B5EF4-FFF2-40B4-BE49-F238E27FC236}">
                <a16:creationId xmlns:a16="http://schemas.microsoft.com/office/drawing/2014/main" id="{F6A167C9-9C86-48E4-8CFA-CDA5B43F466F}"/>
              </a:ext>
            </a:extLst>
          </p:cNvPr>
          <p:cNvGraphicFramePr/>
          <p:nvPr>
            <p:extLst>
              <p:ext uri="{D42A27DB-BD31-4B8C-83A1-F6EECF244321}">
                <p14:modId xmlns:p14="http://schemas.microsoft.com/office/powerpoint/2010/main" val="1952664998"/>
              </p:ext>
            </p:extLst>
          </p:nvPr>
        </p:nvGraphicFramePr>
        <p:xfrm>
          <a:off x="3248294" y="1824615"/>
          <a:ext cx="703010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4A909A63-300D-44E1-9EEF-8635EBFBA068}"/>
              </a:ext>
            </a:extLst>
          </p:cNvPr>
          <p:cNvPicPr>
            <a:picLocks noChangeAspect="1"/>
          </p:cNvPicPr>
          <p:nvPr/>
        </p:nvPicPr>
        <p:blipFill>
          <a:blip r:embed="rId8"/>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9F169652-27CD-4824-9378-47CDA8D2AD44}"/>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37</a:t>
            </a:fld>
            <a:endParaRPr lang="en-US" altLang="lv-LV" sz="900" dirty="0">
              <a:latin typeface="Verdana" panose="020B0604030504040204" pitchFamily="34" charset="0"/>
              <a:ea typeface="Verdana" panose="020B0604030504040204" pitchFamily="34" charset="0"/>
            </a:endParaRPr>
          </a:p>
        </p:txBody>
      </p:sp>
      <p:sp>
        <p:nvSpPr>
          <p:cNvPr id="16" name="Title 1">
            <a:extLst>
              <a:ext uri="{FF2B5EF4-FFF2-40B4-BE49-F238E27FC236}">
                <a16:creationId xmlns:a16="http://schemas.microsoft.com/office/drawing/2014/main" id="{DA365793-949D-42B3-B941-3677E3C75708}"/>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0" name="Group 19">
            <a:extLst>
              <a:ext uri="{FF2B5EF4-FFF2-40B4-BE49-F238E27FC236}">
                <a16:creationId xmlns:a16="http://schemas.microsoft.com/office/drawing/2014/main" id="{5AC779F4-42A1-40EF-9B79-E59D3701C9A3}"/>
              </a:ext>
            </a:extLst>
          </p:cNvPr>
          <p:cNvGrpSpPr/>
          <p:nvPr/>
        </p:nvGrpSpPr>
        <p:grpSpPr>
          <a:xfrm>
            <a:off x="4305563" y="417998"/>
            <a:ext cx="3298581" cy="501191"/>
            <a:chOff x="1703540" y="1570168"/>
            <a:chExt cx="3162002" cy="501191"/>
          </a:xfrm>
        </p:grpSpPr>
        <p:sp>
          <p:nvSpPr>
            <p:cNvPr id="21" name="TextBox 20">
              <a:extLst>
                <a:ext uri="{FF2B5EF4-FFF2-40B4-BE49-F238E27FC236}">
                  <a16:creationId xmlns:a16="http://schemas.microsoft.com/office/drawing/2014/main" id="{F23675E6-4D9C-464F-8643-830F03243610}"/>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9. uzdevums</a:t>
              </a:r>
            </a:p>
          </p:txBody>
        </p:sp>
        <p:sp>
          <p:nvSpPr>
            <p:cNvPr id="22" name="TextBox 21">
              <a:extLst>
                <a:ext uri="{FF2B5EF4-FFF2-40B4-BE49-F238E27FC236}">
                  <a16:creationId xmlns:a16="http://schemas.microsoft.com/office/drawing/2014/main" id="{CA68106D-31CA-4763-BE71-54523B289632}"/>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28" name="Title 1">
            <a:extLst>
              <a:ext uri="{FF2B5EF4-FFF2-40B4-BE49-F238E27FC236}">
                <a16:creationId xmlns:a16="http://schemas.microsoft.com/office/drawing/2014/main" id="{9844AAD1-DAE5-4D49-ADD0-7C6A41AD1B76}"/>
              </a:ext>
            </a:extLst>
          </p:cNvPr>
          <p:cNvSpPr txBox="1">
            <a:spLocks/>
          </p:cNvSpPr>
          <p:nvPr/>
        </p:nvSpPr>
        <p:spPr>
          <a:xfrm>
            <a:off x="320299" y="3916814"/>
            <a:ext cx="3496789" cy="757922"/>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Vai tas prasa no skolēna vairāk nekā ikdienas mācību procesā?</a:t>
            </a:r>
          </a:p>
        </p:txBody>
      </p:sp>
      <p:pic>
        <p:nvPicPr>
          <p:cNvPr id="30" name="Picture 29">
            <a:extLst>
              <a:ext uri="{FF2B5EF4-FFF2-40B4-BE49-F238E27FC236}">
                <a16:creationId xmlns:a16="http://schemas.microsoft.com/office/drawing/2014/main" id="{61B14707-C61C-4DA9-A757-AAD1FD6D9F05}"/>
              </a:ext>
            </a:extLst>
          </p:cNvPr>
          <p:cNvPicPr>
            <a:picLocks noChangeAspect="1"/>
          </p:cNvPicPr>
          <p:nvPr/>
        </p:nvPicPr>
        <p:blipFill>
          <a:blip r:embed="rId9"/>
          <a:stretch>
            <a:fillRect/>
          </a:stretch>
        </p:blipFill>
        <p:spPr>
          <a:xfrm>
            <a:off x="701602" y="2739595"/>
            <a:ext cx="1064123" cy="1064123"/>
          </a:xfrm>
          <a:prstGeom prst="rect">
            <a:avLst/>
          </a:prstGeom>
        </p:spPr>
      </p:pic>
      <p:grpSp>
        <p:nvGrpSpPr>
          <p:cNvPr id="31" name="Group 30">
            <a:extLst>
              <a:ext uri="{FF2B5EF4-FFF2-40B4-BE49-F238E27FC236}">
                <a16:creationId xmlns:a16="http://schemas.microsoft.com/office/drawing/2014/main" id="{24DC8969-6670-42C6-A8EC-B550AA3D3F73}"/>
              </a:ext>
            </a:extLst>
          </p:cNvPr>
          <p:cNvGrpSpPr/>
          <p:nvPr/>
        </p:nvGrpSpPr>
        <p:grpSpPr>
          <a:xfrm>
            <a:off x="10088486" y="2009091"/>
            <a:ext cx="1846925" cy="536310"/>
            <a:chOff x="559361" y="1722845"/>
            <a:chExt cx="1846925" cy="536310"/>
          </a:xfrm>
        </p:grpSpPr>
        <p:pic>
          <p:nvPicPr>
            <p:cNvPr id="32" name="Graphic 31" descr="Warning">
              <a:extLst>
                <a:ext uri="{FF2B5EF4-FFF2-40B4-BE49-F238E27FC236}">
                  <a16:creationId xmlns:a16="http://schemas.microsoft.com/office/drawing/2014/main" id="{C38D8EC1-34F6-4C65-A048-C24B306DFC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361" y="1722845"/>
              <a:ext cx="520921" cy="520921"/>
            </a:xfrm>
            <a:prstGeom prst="rect">
              <a:avLst/>
            </a:prstGeom>
          </p:spPr>
        </p:pic>
        <p:sp>
          <p:nvSpPr>
            <p:cNvPr id="33" name="TextBox 32">
              <a:extLst>
                <a:ext uri="{FF2B5EF4-FFF2-40B4-BE49-F238E27FC236}">
                  <a16:creationId xmlns:a16="http://schemas.microsoft.com/office/drawing/2014/main" id="{F6E969A7-2BC5-4A40-972A-F034C8FF0088}"/>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15838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par>
                                <p:cTn id="9" presetID="50" presetClass="entr" presetSubtype="0"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strVal val="#ppt_w+.3"/>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3ADBD0-AEA3-4C92-B09B-589BA4444420}"/>
              </a:ext>
            </a:extLst>
          </p:cNvPr>
          <p:cNvSpPr>
            <a:spLocks noGrp="1"/>
          </p:cNvSpPr>
          <p:nvPr>
            <p:ph type="title"/>
          </p:nvPr>
        </p:nvSpPr>
        <p:spPr>
          <a:xfrm>
            <a:off x="2059124" y="1062987"/>
            <a:ext cx="6282638" cy="1036638"/>
          </a:xfrm>
        </p:spPr>
        <p:txBody>
          <a:bodyPr>
            <a:normAutofit/>
          </a:bodyPr>
          <a:lstStyle/>
          <a:p>
            <a:pPr>
              <a:defRPr/>
            </a:pPr>
            <a:r>
              <a:rPr lang="lv-LV" altLang="lv-LV" sz="2200" dirty="0">
                <a:ea typeface="MS PGothic" pitchFamily="34" charset="-128"/>
              </a:rPr>
              <a:t>Kas palīdz sagatavoties eksāmena 2.daļai?</a:t>
            </a:r>
            <a:br>
              <a:rPr lang="lv-LV" altLang="lv-LV" sz="2200" dirty="0">
                <a:ea typeface="MS PGothic" pitchFamily="34" charset="-128"/>
              </a:rPr>
            </a:br>
            <a:endParaRPr lang="lv-LV" altLang="lv-LV" sz="2200" b="0" i="1" dirty="0">
              <a:ea typeface="MS PGothic" pitchFamily="34" charset="-128"/>
            </a:endParaRPr>
          </a:p>
        </p:txBody>
      </p:sp>
      <p:sp>
        <p:nvSpPr>
          <p:cNvPr id="15" name="Text Placeholder 6">
            <a:extLst>
              <a:ext uri="{FF2B5EF4-FFF2-40B4-BE49-F238E27FC236}">
                <a16:creationId xmlns:a16="http://schemas.microsoft.com/office/drawing/2014/main" id="{7CE379D0-48F5-4A8B-B772-0746A8B0C05B}"/>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6" name="Text Placeholder 7">
            <a:extLst>
              <a:ext uri="{FF2B5EF4-FFF2-40B4-BE49-F238E27FC236}">
                <a16:creationId xmlns:a16="http://schemas.microsoft.com/office/drawing/2014/main" id="{575B3611-4198-4D6A-AD52-DA8B68321BF6}"/>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grpSp>
        <p:nvGrpSpPr>
          <p:cNvPr id="12" name="Group 11">
            <a:extLst>
              <a:ext uri="{FF2B5EF4-FFF2-40B4-BE49-F238E27FC236}">
                <a16:creationId xmlns:a16="http://schemas.microsoft.com/office/drawing/2014/main" id="{D6DAF12B-19A7-493E-BB0B-0D298FA3E2AA}"/>
              </a:ext>
            </a:extLst>
          </p:cNvPr>
          <p:cNvGrpSpPr/>
          <p:nvPr/>
        </p:nvGrpSpPr>
        <p:grpSpPr>
          <a:xfrm>
            <a:off x="613747" y="2099625"/>
            <a:ext cx="8948892" cy="4108817"/>
            <a:chOff x="-870850" y="2707221"/>
            <a:chExt cx="8948892" cy="4108817"/>
          </a:xfrm>
        </p:grpSpPr>
        <p:sp>
          <p:nvSpPr>
            <p:cNvPr id="13" name="TextBox 12">
              <a:extLst>
                <a:ext uri="{FF2B5EF4-FFF2-40B4-BE49-F238E27FC236}">
                  <a16:creationId xmlns:a16="http://schemas.microsoft.com/office/drawing/2014/main" id="{D2F809FA-F790-41FB-9060-CA6E6D675468}"/>
                </a:ext>
              </a:extLst>
            </p:cNvPr>
            <p:cNvSpPr txBox="1"/>
            <p:nvPr/>
          </p:nvSpPr>
          <p:spPr>
            <a:xfrm>
              <a:off x="-870850" y="2707221"/>
              <a:ext cx="8948892" cy="4108817"/>
            </a:xfrm>
            <a:prstGeom prst="rect">
              <a:avLst/>
            </a:prstGeom>
            <a:solidFill>
              <a:schemeClr val="bg1"/>
            </a:solidFill>
            <a:ln>
              <a:solidFill>
                <a:schemeClr val="accent3">
                  <a:lumMod val="75000"/>
                </a:schemeClr>
              </a:solidFill>
            </a:ln>
          </p:spPr>
          <p:txBody>
            <a:bodyPr wrap="square" rtlCol="0">
              <a:spAutoFit/>
            </a:bodyPr>
            <a:lstStyle/>
            <a:p>
              <a:endParaRPr lang="lv-LV" dirty="0">
                <a:solidFill>
                  <a:schemeClr val="accent3">
                    <a:lumMod val="50000"/>
                  </a:schemeClr>
                </a:solidFill>
                <a:latin typeface="Verdana" panose="020B0604030504040204" pitchFamily="34" charset="0"/>
                <a:ea typeface="Verdana" panose="020B0604030504040204" pitchFamily="34" charset="0"/>
              </a:endParaRPr>
            </a:p>
            <a:p>
              <a:endParaRPr lang="lv-LV" dirty="0">
                <a:solidFill>
                  <a:schemeClr val="accent3">
                    <a:lumMod val="50000"/>
                  </a:schemeClr>
                </a:solidFill>
                <a:latin typeface="Verdana" panose="020B0604030504040204" pitchFamily="34" charset="0"/>
                <a:ea typeface="Verdana" panose="020B0604030504040204" pitchFamily="34" charset="0"/>
              </a:endParaRPr>
            </a:p>
            <a:p>
              <a:endParaRPr lang="lv-LV" sz="2000" dirty="0">
                <a:solidFill>
                  <a:schemeClr val="accent3">
                    <a:lumMod val="50000"/>
                  </a:schemeClr>
                </a:solidFill>
                <a:latin typeface="Verdana" panose="020B0604030504040204" pitchFamily="34" charset="0"/>
                <a:ea typeface="Verdana" panose="020B0604030504040204" pitchFamily="34" charset="0"/>
              </a:endParaRPr>
            </a:p>
            <a:p>
              <a:pPr algn="just">
                <a:spcBef>
                  <a:spcPts val="600"/>
                </a:spcBef>
              </a:pPr>
              <a:r>
                <a:rPr lang="lv-LV" sz="2000" dirty="0">
                  <a:solidFill>
                    <a:srgbClr val="4F6228"/>
                  </a:solidFill>
                  <a:latin typeface="Verdana" panose="020B0604030504040204" pitchFamily="34" charset="0"/>
                  <a:ea typeface="Verdana" panose="020B0604030504040204" pitchFamily="34" charset="0"/>
                </a:rPr>
                <a:t>Dažkārt 2. daļas uzdevumos dotā </a:t>
              </a:r>
              <a:r>
                <a:rPr lang="lv-LV" sz="2000" b="1" dirty="0">
                  <a:solidFill>
                    <a:srgbClr val="4F6228"/>
                  </a:solidFill>
                  <a:latin typeface="Verdana" panose="020B0604030504040204" pitchFamily="34" charset="0"/>
                  <a:ea typeface="Verdana" panose="020B0604030504040204" pitchFamily="34" charset="0"/>
                </a:rPr>
                <a:t>informācija nav pazīstama</a:t>
              </a:r>
              <a:r>
                <a:rPr lang="lv-LV" sz="2000" dirty="0">
                  <a:solidFill>
                    <a:srgbClr val="4F6228"/>
                  </a:solidFill>
                  <a:latin typeface="Verdana" panose="020B0604030504040204" pitchFamily="34" charset="0"/>
                  <a:ea typeface="Verdana" panose="020B0604030504040204" pitchFamily="34" charset="0"/>
                </a:rPr>
                <a:t>, bet tā ir saistīta ar zināmiem tematiem.</a:t>
              </a:r>
            </a:p>
            <a:p>
              <a:pPr algn="just"/>
              <a:endParaRPr lang="lv-LV" sz="2000" dirty="0">
                <a:solidFill>
                  <a:srgbClr val="4F6228"/>
                </a:solidFill>
                <a:latin typeface="Verdana" panose="020B0604030504040204" pitchFamily="34" charset="0"/>
                <a:ea typeface="Verdana" panose="020B0604030504040204" pitchFamily="34" charset="0"/>
              </a:endParaRPr>
            </a:p>
            <a:p>
              <a:pPr algn="just"/>
              <a:r>
                <a:rPr lang="lv-LV" sz="2000" dirty="0">
                  <a:solidFill>
                    <a:srgbClr val="4F6228"/>
                  </a:solidFill>
                  <a:latin typeface="Verdana" panose="020B0604030504040204" pitchFamily="34" charset="0"/>
                  <a:ea typeface="Verdana" panose="020B0604030504040204" pitchFamily="34" charset="0"/>
                </a:rPr>
                <a:t>Sāc ar </a:t>
              </a:r>
              <a:r>
                <a:rPr lang="lv-LV" sz="2000" b="1" dirty="0">
                  <a:solidFill>
                    <a:srgbClr val="4F6228"/>
                  </a:solidFill>
                  <a:latin typeface="Verdana" panose="020B0604030504040204" pitchFamily="34" charset="0"/>
                  <a:ea typeface="Verdana" panose="020B0604030504040204" pitchFamily="34" charset="0"/>
                </a:rPr>
                <a:t>jautājumiem:</a:t>
              </a:r>
            </a:p>
            <a:p>
              <a:pPr algn="just"/>
              <a:r>
                <a:rPr lang="lv-LV" sz="2000" dirty="0">
                  <a:solidFill>
                    <a:srgbClr val="4F6228"/>
                  </a:solidFill>
                  <a:latin typeface="Verdana" panose="020B0604030504040204" pitchFamily="34" charset="0"/>
                  <a:ea typeface="Verdana" panose="020B0604030504040204" pitchFamily="34" charset="0"/>
                </a:rPr>
                <a:t>Par kādiem organismiem un/ vai to dzīvības procesiem ir šis uzdevums?</a:t>
              </a:r>
            </a:p>
            <a:p>
              <a:pPr algn="just"/>
              <a:r>
                <a:rPr lang="lv-LV" sz="2000" dirty="0">
                  <a:solidFill>
                    <a:srgbClr val="4F6228"/>
                  </a:solidFill>
                  <a:latin typeface="Verdana" panose="020B0604030504040204" pitchFamily="34" charset="0"/>
                  <a:ea typeface="Verdana" panose="020B0604030504040204" pitchFamily="34" charset="0"/>
                </a:rPr>
                <a:t>Ar kādiem man zināmiem tematiem tas ir saistīts?</a:t>
              </a:r>
            </a:p>
            <a:p>
              <a:pPr algn="just"/>
              <a:endParaRPr lang="lv-LV" sz="2000" b="1" dirty="0">
                <a:solidFill>
                  <a:srgbClr val="4F6228"/>
                </a:solidFill>
                <a:latin typeface="Verdana" panose="020B0604030504040204" pitchFamily="34" charset="0"/>
                <a:ea typeface="Verdana" panose="020B0604030504040204" pitchFamily="34" charset="0"/>
              </a:endParaRPr>
            </a:p>
            <a:p>
              <a:pPr algn="just"/>
              <a:r>
                <a:rPr lang="lv-LV" sz="2000" dirty="0">
                  <a:solidFill>
                    <a:srgbClr val="4F6228"/>
                  </a:solidFill>
                  <a:latin typeface="Verdana" panose="020B0604030504040204" pitchFamily="34" charset="0"/>
                  <a:ea typeface="Verdana" panose="020B0604030504040204" pitchFamily="34" charset="0"/>
                </a:rPr>
                <a:t>Pārbaudi, vai dotajā informācijā nav</a:t>
              </a:r>
              <a:r>
                <a:rPr lang="lv-LV" sz="2000" b="1" dirty="0">
                  <a:solidFill>
                    <a:srgbClr val="4F6228"/>
                  </a:solidFill>
                  <a:latin typeface="Verdana" panose="020B0604030504040204" pitchFamily="34" charset="0"/>
                  <a:ea typeface="Verdana" panose="020B0604030504040204" pitchFamily="34" charset="0"/>
                </a:rPr>
                <a:t> norādīts domāšanas virziens?</a:t>
              </a:r>
              <a:r>
                <a:rPr lang="lv-LV" sz="2000" dirty="0">
                  <a:solidFill>
                    <a:srgbClr val="4F6228"/>
                  </a:solidFill>
                  <a:latin typeface="Verdana" panose="020B0604030504040204" pitchFamily="34" charset="0"/>
                  <a:ea typeface="Verdana" panose="020B0604030504040204" pitchFamily="34" charset="0"/>
                </a:rPr>
                <a:t> </a:t>
              </a:r>
            </a:p>
          </p:txBody>
        </p:sp>
        <p:pic>
          <p:nvPicPr>
            <p:cNvPr id="14" name="Graphic 13" descr="Classroom">
              <a:extLst>
                <a:ext uri="{FF2B5EF4-FFF2-40B4-BE49-F238E27FC236}">
                  <a16:creationId xmlns:a16="http://schemas.microsoft.com/office/drawing/2014/main" id="{F10245D0-80BD-482B-A683-BBDBE5BCB2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133" y="2707221"/>
              <a:ext cx="914400" cy="914400"/>
            </a:xfrm>
            <a:prstGeom prst="rect">
              <a:avLst/>
            </a:prstGeom>
          </p:spPr>
        </p:pic>
      </p:grpSp>
      <p:pic>
        <p:nvPicPr>
          <p:cNvPr id="21" name="Picture 20">
            <a:extLst>
              <a:ext uri="{FF2B5EF4-FFF2-40B4-BE49-F238E27FC236}">
                <a16:creationId xmlns:a16="http://schemas.microsoft.com/office/drawing/2014/main" id="{439DFCF2-B457-49CB-903F-A7356A157A1A}"/>
              </a:ext>
            </a:extLst>
          </p:cNvPr>
          <p:cNvPicPr>
            <a:picLocks noChangeAspect="1"/>
          </p:cNvPicPr>
          <p:nvPr/>
        </p:nvPicPr>
        <p:blipFill>
          <a:blip r:embed="rId5"/>
          <a:stretch>
            <a:fillRect/>
          </a:stretch>
        </p:blipFill>
        <p:spPr>
          <a:xfrm>
            <a:off x="305420" y="0"/>
            <a:ext cx="1856489" cy="1877734"/>
          </a:xfrm>
          <a:prstGeom prst="rect">
            <a:avLst/>
          </a:prstGeom>
        </p:spPr>
      </p:pic>
      <p:sp>
        <p:nvSpPr>
          <p:cNvPr id="22" name="Slide Number Placeholder 5">
            <a:extLst>
              <a:ext uri="{FF2B5EF4-FFF2-40B4-BE49-F238E27FC236}">
                <a16:creationId xmlns:a16="http://schemas.microsoft.com/office/drawing/2014/main" id="{21C0A5DF-6324-4D1C-AC85-48B8E2A9E72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38</a:t>
            </a:fld>
            <a:endParaRPr lang="en-US" altLang="lv-LV" sz="900" dirty="0">
              <a:latin typeface="Verdana" panose="020B0604030504040204" pitchFamily="34" charset="0"/>
              <a:ea typeface="Verdana" panose="020B0604030504040204" pitchFamily="34" charset="0"/>
            </a:endParaRPr>
          </a:p>
        </p:txBody>
      </p:sp>
      <p:grpSp>
        <p:nvGrpSpPr>
          <p:cNvPr id="23" name="Group 22">
            <a:extLst>
              <a:ext uri="{FF2B5EF4-FFF2-40B4-BE49-F238E27FC236}">
                <a16:creationId xmlns:a16="http://schemas.microsoft.com/office/drawing/2014/main" id="{944639A8-17CC-4D47-8BBB-D5FC2C28842D}"/>
              </a:ext>
            </a:extLst>
          </p:cNvPr>
          <p:cNvGrpSpPr/>
          <p:nvPr/>
        </p:nvGrpSpPr>
        <p:grpSpPr>
          <a:xfrm>
            <a:off x="10088486" y="2009091"/>
            <a:ext cx="1846925" cy="536310"/>
            <a:chOff x="559361" y="1722845"/>
            <a:chExt cx="1846925" cy="536310"/>
          </a:xfrm>
        </p:grpSpPr>
        <p:pic>
          <p:nvPicPr>
            <p:cNvPr id="24" name="Graphic 23" descr="Warning">
              <a:extLst>
                <a:ext uri="{FF2B5EF4-FFF2-40B4-BE49-F238E27FC236}">
                  <a16:creationId xmlns:a16="http://schemas.microsoft.com/office/drawing/2014/main" id="{D0948CB3-8249-41A8-ACD0-0A978F4A5F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361" y="1722845"/>
              <a:ext cx="520921" cy="520921"/>
            </a:xfrm>
            <a:prstGeom prst="rect">
              <a:avLst/>
            </a:prstGeom>
          </p:spPr>
        </p:pic>
        <p:sp>
          <p:nvSpPr>
            <p:cNvPr id="25" name="TextBox 24">
              <a:extLst>
                <a:ext uri="{FF2B5EF4-FFF2-40B4-BE49-F238E27FC236}">
                  <a16:creationId xmlns:a16="http://schemas.microsoft.com/office/drawing/2014/main" id="{2A3A0C0A-7DB4-4C38-9768-5D45E805D8F9}"/>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2327914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556319" y="5915798"/>
            <a:ext cx="10611293" cy="390146"/>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Izskaidro, kas un kāpēc notika eksperimentā, izmantojot kolbu apzīmējumus! </a:t>
            </a:r>
            <a:r>
              <a:rPr lang="lv-LV" sz="1400" dirty="0">
                <a:solidFill>
                  <a:srgbClr val="FF0000"/>
                </a:solidFill>
                <a:latin typeface="Verdana" panose="020B0604030504040204" pitchFamily="34" charset="0"/>
                <a:ea typeface="Verdana" panose="020B0604030504040204" pitchFamily="34" charset="0"/>
              </a:rPr>
              <a:t>3 punkti</a:t>
            </a:r>
            <a:endParaRPr lang="lv-LV" sz="1400" b="1" dirty="0">
              <a:latin typeface="Verdana" panose="020B0604030504040204" pitchFamily="34" charset="0"/>
              <a:ea typeface="Verdana" panose="020B0604030504040204" pitchFamily="34" charset="0"/>
            </a:endParaRPr>
          </a:p>
        </p:txBody>
      </p:sp>
      <p:sp>
        <p:nvSpPr>
          <p:cNvPr id="5" name="Rectangle 5">
            <a:extLst>
              <a:ext uri="{FF2B5EF4-FFF2-40B4-BE49-F238E27FC236}">
                <a16:creationId xmlns:a16="http://schemas.microsoft.com/office/drawing/2014/main" id="{D975963E-A8BB-49D9-94C5-B7802B14B45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pic>
        <p:nvPicPr>
          <p:cNvPr id="9" name="Picture 8">
            <a:extLst>
              <a:ext uri="{FF2B5EF4-FFF2-40B4-BE49-F238E27FC236}">
                <a16:creationId xmlns:a16="http://schemas.microsoft.com/office/drawing/2014/main" id="{38220B50-8FB1-4677-81BD-4D6AB4902209}"/>
              </a:ext>
            </a:extLst>
          </p:cNvPr>
          <p:cNvPicPr>
            <a:picLocks noChangeAspect="1"/>
          </p:cNvPicPr>
          <p:nvPr/>
        </p:nvPicPr>
        <p:blipFill>
          <a:blip r:embed="rId3"/>
          <a:stretch>
            <a:fillRect/>
          </a:stretch>
        </p:blipFill>
        <p:spPr>
          <a:xfrm>
            <a:off x="2117498" y="1463326"/>
            <a:ext cx="7488936" cy="4389489"/>
          </a:xfrm>
          <a:prstGeom prst="rect">
            <a:avLst/>
          </a:prstGeom>
        </p:spPr>
      </p:pic>
      <p:cxnSp>
        <p:nvCxnSpPr>
          <p:cNvPr id="19" name="Straight Connector 18">
            <a:extLst>
              <a:ext uri="{FF2B5EF4-FFF2-40B4-BE49-F238E27FC236}">
                <a16:creationId xmlns:a16="http://schemas.microsoft.com/office/drawing/2014/main" id="{4184F8C3-A93E-4EDB-93AA-C44A69A57064}"/>
              </a:ext>
            </a:extLst>
          </p:cNvPr>
          <p:cNvCxnSpPr>
            <a:cxnSpLocks/>
          </p:cNvCxnSpPr>
          <p:nvPr/>
        </p:nvCxnSpPr>
        <p:spPr>
          <a:xfrm>
            <a:off x="6677460" y="2000879"/>
            <a:ext cx="280095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77ED5158-AFEA-441B-B023-4F48DFDAD9F8}"/>
              </a:ext>
            </a:extLst>
          </p:cNvPr>
          <p:cNvSpPr txBox="1">
            <a:spLocks/>
          </p:cNvSpPr>
          <p:nvPr/>
        </p:nvSpPr>
        <p:spPr>
          <a:xfrm flipH="1">
            <a:off x="9055782" y="1722569"/>
            <a:ext cx="2968403"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pasaka priekšā dotā informācija?</a:t>
            </a:r>
          </a:p>
        </p:txBody>
      </p:sp>
      <p:cxnSp>
        <p:nvCxnSpPr>
          <p:cNvPr id="21" name="Straight Connector 20">
            <a:extLst>
              <a:ext uri="{FF2B5EF4-FFF2-40B4-BE49-F238E27FC236}">
                <a16:creationId xmlns:a16="http://schemas.microsoft.com/office/drawing/2014/main" id="{99861779-8A8A-4B37-BA50-D65469EFA589}"/>
              </a:ext>
            </a:extLst>
          </p:cNvPr>
          <p:cNvCxnSpPr>
            <a:cxnSpLocks/>
          </p:cNvCxnSpPr>
          <p:nvPr/>
        </p:nvCxnSpPr>
        <p:spPr>
          <a:xfrm>
            <a:off x="2197828" y="2129217"/>
            <a:ext cx="102609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6DCFB108-51BA-4819-8C94-C4709EADF073}"/>
              </a:ext>
            </a:extLst>
          </p:cNvPr>
          <p:cNvSpPr txBox="1">
            <a:spLocks/>
          </p:cNvSpPr>
          <p:nvPr/>
        </p:nvSpPr>
        <p:spPr>
          <a:xfrm flipH="1">
            <a:off x="8332629" y="2907139"/>
            <a:ext cx="2167178"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Kāpēc karsē kolbas?</a:t>
            </a:r>
          </a:p>
        </p:txBody>
      </p:sp>
      <p:sp>
        <p:nvSpPr>
          <p:cNvPr id="27" name="Title 1">
            <a:extLst>
              <a:ext uri="{FF2B5EF4-FFF2-40B4-BE49-F238E27FC236}">
                <a16:creationId xmlns:a16="http://schemas.microsoft.com/office/drawing/2014/main" id="{E0BF0DF6-D1CB-4309-A916-262188C9EDCE}"/>
              </a:ext>
            </a:extLst>
          </p:cNvPr>
          <p:cNvSpPr txBox="1">
            <a:spLocks/>
          </p:cNvSpPr>
          <p:nvPr/>
        </p:nvSpPr>
        <p:spPr>
          <a:xfrm>
            <a:off x="127870" y="3712706"/>
            <a:ext cx="2167178"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maina «kakla» nolaušana?</a:t>
            </a:r>
          </a:p>
        </p:txBody>
      </p:sp>
      <p:sp>
        <p:nvSpPr>
          <p:cNvPr id="28" name="Title 1">
            <a:extLst>
              <a:ext uri="{FF2B5EF4-FFF2-40B4-BE49-F238E27FC236}">
                <a16:creationId xmlns:a16="http://schemas.microsoft.com/office/drawing/2014/main" id="{CEB6C8C1-2649-4ED2-B78D-DA27CC563C6F}"/>
              </a:ext>
            </a:extLst>
          </p:cNvPr>
          <p:cNvSpPr txBox="1">
            <a:spLocks/>
          </p:cNvSpPr>
          <p:nvPr/>
        </p:nvSpPr>
        <p:spPr>
          <a:xfrm flipH="1">
            <a:off x="8394829" y="4260584"/>
            <a:ext cx="2167178"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Kāpēc vienā buljons sarūga, bet otrā ne?</a:t>
            </a:r>
          </a:p>
        </p:txBody>
      </p:sp>
      <p:pic>
        <p:nvPicPr>
          <p:cNvPr id="20" name="Picture 19">
            <a:extLst>
              <a:ext uri="{FF2B5EF4-FFF2-40B4-BE49-F238E27FC236}">
                <a16:creationId xmlns:a16="http://schemas.microsoft.com/office/drawing/2014/main" id="{C24FD784-F680-4AB7-B988-898EAB6CC764}"/>
              </a:ext>
            </a:extLst>
          </p:cNvPr>
          <p:cNvPicPr>
            <a:picLocks noChangeAspect="1"/>
          </p:cNvPicPr>
          <p:nvPr/>
        </p:nvPicPr>
        <p:blipFill>
          <a:blip r:embed="rId4"/>
          <a:stretch>
            <a:fillRect/>
          </a:stretch>
        </p:blipFill>
        <p:spPr>
          <a:xfrm>
            <a:off x="305420" y="0"/>
            <a:ext cx="1856489" cy="1877734"/>
          </a:xfrm>
          <a:prstGeom prst="rect">
            <a:avLst/>
          </a:prstGeom>
        </p:spPr>
      </p:pic>
      <p:sp>
        <p:nvSpPr>
          <p:cNvPr id="29" name="Slide Number Placeholder 5">
            <a:extLst>
              <a:ext uri="{FF2B5EF4-FFF2-40B4-BE49-F238E27FC236}">
                <a16:creationId xmlns:a16="http://schemas.microsoft.com/office/drawing/2014/main" id="{F9DCEC74-2635-4D03-B0FC-E4F17883D8C3}"/>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39</a:t>
            </a:fld>
            <a:endParaRPr lang="en-US" altLang="lv-LV" sz="900" dirty="0">
              <a:latin typeface="Verdana" panose="020B0604030504040204" pitchFamily="34" charset="0"/>
              <a:ea typeface="Verdana" panose="020B0604030504040204" pitchFamily="34" charset="0"/>
            </a:endParaRPr>
          </a:p>
        </p:txBody>
      </p:sp>
      <p:sp>
        <p:nvSpPr>
          <p:cNvPr id="30" name="Title 1">
            <a:extLst>
              <a:ext uri="{FF2B5EF4-FFF2-40B4-BE49-F238E27FC236}">
                <a16:creationId xmlns:a16="http://schemas.microsoft.com/office/drawing/2014/main" id="{13017ECA-A57B-4F6D-ACF4-060B5D7B3246}"/>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1" name="Group 30">
            <a:extLst>
              <a:ext uri="{FF2B5EF4-FFF2-40B4-BE49-F238E27FC236}">
                <a16:creationId xmlns:a16="http://schemas.microsoft.com/office/drawing/2014/main" id="{38E3EA46-8462-48DA-89D9-AF352AC2EA26}"/>
              </a:ext>
            </a:extLst>
          </p:cNvPr>
          <p:cNvGrpSpPr/>
          <p:nvPr/>
        </p:nvGrpSpPr>
        <p:grpSpPr>
          <a:xfrm>
            <a:off x="4305563" y="417998"/>
            <a:ext cx="3298581" cy="501191"/>
            <a:chOff x="1703540" y="1570168"/>
            <a:chExt cx="3162002" cy="501191"/>
          </a:xfrm>
        </p:grpSpPr>
        <p:sp>
          <p:nvSpPr>
            <p:cNvPr id="32" name="TextBox 31">
              <a:extLst>
                <a:ext uri="{FF2B5EF4-FFF2-40B4-BE49-F238E27FC236}">
                  <a16:creationId xmlns:a16="http://schemas.microsoft.com/office/drawing/2014/main" id="{9E660A01-B228-47E9-881D-6A58D2777E51}"/>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3" name="TextBox 32">
              <a:extLst>
                <a:ext uri="{FF2B5EF4-FFF2-40B4-BE49-F238E27FC236}">
                  <a16:creationId xmlns:a16="http://schemas.microsoft.com/office/drawing/2014/main" id="{63227857-CB4E-4DDC-919F-96D3C6DB7F45}"/>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1242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left)">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p:tgtEl>
                                          <p:spTgt spid="27"/>
                                        </p:tgtEl>
                                        <p:attrNameLst>
                                          <p:attrName>ppt_x</p:attrName>
                                        </p:attrNameLst>
                                      </p:cBhvr>
                                      <p:tavLst>
                                        <p:tav tm="0">
                                          <p:val>
                                            <p:strVal val="#ppt_x-#ppt_w*1.125000"/>
                                          </p:val>
                                        </p:tav>
                                        <p:tav tm="100000">
                                          <p:val>
                                            <p:strVal val="#ppt_x"/>
                                          </p:val>
                                        </p:tav>
                                      </p:tavLst>
                                    </p:anim>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ppt_x</p:attrName>
                                        </p:attrNameLst>
                                      </p:cBhvr>
                                      <p:tavLst>
                                        <p:tav tm="0">
                                          <p:val>
                                            <p:strVal val="#ppt_x+#ppt_w*1.125000"/>
                                          </p:val>
                                        </p:tav>
                                        <p:tav tm="100000">
                                          <p:val>
                                            <p:strVal val="#ppt_x"/>
                                          </p:val>
                                        </p:tav>
                                      </p:tavLst>
                                    </p:anim>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9" name="Title 1">
            <a:extLst>
              <a:ext uri="{FF2B5EF4-FFF2-40B4-BE49-F238E27FC236}">
                <a16:creationId xmlns:a16="http://schemas.microsoft.com/office/drawing/2014/main" id="{28E87D10-718F-476D-B7B7-71B2E90F0C72}"/>
              </a:ext>
            </a:extLst>
          </p:cNvPr>
          <p:cNvSpPr txBox="1">
            <a:spLocks/>
          </p:cNvSpPr>
          <p:nvPr/>
        </p:nvSpPr>
        <p:spPr>
          <a:xfrm>
            <a:off x="2052084" y="1027479"/>
            <a:ext cx="8599632" cy="103663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Vebināra saturs</a:t>
            </a:r>
            <a:br>
              <a:rPr lang="lv-LV" altLang="lv-LV" sz="2200" b="1" dirty="0">
                <a:latin typeface="Verdana" panose="020B0604030504040204" pitchFamily="34" charset="0"/>
                <a:ea typeface="Verdana" panose="020B0604030504040204" pitchFamily="34" charset="0"/>
              </a:rPr>
            </a:br>
            <a:endParaRPr lang="lv-LV" altLang="lv-LV" sz="2200" b="1" dirty="0">
              <a:latin typeface="Verdana" panose="020B0604030504040204" pitchFamily="34" charset="0"/>
              <a:ea typeface="Verdana" panose="020B0604030504040204" pitchFamily="34" charset="0"/>
            </a:endParaRPr>
          </a:p>
        </p:txBody>
      </p:sp>
      <p:sp>
        <p:nvSpPr>
          <p:cNvPr id="10" name="Content Placeholder 2">
            <a:extLst>
              <a:ext uri="{FF2B5EF4-FFF2-40B4-BE49-F238E27FC236}">
                <a16:creationId xmlns:a16="http://schemas.microsoft.com/office/drawing/2014/main" id="{4B962CC0-EB7A-41CF-8ED2-98644F415B2E}"/>
              </a:ext>
            </a:extLst>
          </p:cNvPr>
          <p:cNvSpPr txBox="1">
            <a:spLocks/>
          </p:cNvSpPr>
          <p:nvPr/>
        </p:nvSpPr>
        <p:spPr>
          <a:xfrm>
            <a:off x="1764890" y="2813021"/>
            <a:ext cx="8886826" cy="3156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600"/>
              </a:spcAft>
              <a:buFont typeface="+mj-lt"/>
              <a:buAutoNum type="arabicPeriod"/>
            </a:pPr>
            <a:r>
              <a:rPr lang="lv-LV" altLang="lv-LV" sz="1900" dirty="0">
                <a:latin typeface="Verdana" panose="020B0604030504040204" pitchFamily="34" charset="0"/>
                <a:ea typeface="Verdana" panose="020B0604030504040204" pitchFamily="34" charset="0"/>
              </a:rPr>
              <a:t>Kā tiek veidots centralizētais eksāmens bioloģijā (un citos dabaszinātņu mācību priekšmetos)?</a:t>
            </a:r>
          </a:p>
          <a:p>
            <a:pPr marL="714375" indent="-263525">
              <a:spcBef>
                <a:spcPts val="0"/>
              </a:spcBef>
              <a:spcAft>
                <a:spcPts val="600"/>
              </a:spcAft>
              <a:buFontTx/>
              <a:buChar char="-"/>
            </a:pPr>
            <a:r>
              <a:rPr lang="lv-LV" altLang="lv-LV" sz="1900" dirty="0">
                <a:latin typeface="Verdana" panose="020B0604030504040204" pitchFamily="34" charset="0"/>
                <a:ea typeface="Verdana" panose="020B0604030504040204" pitchFamily="34" charset="0"/>
              </a:rPr>
              <a:t>eksāmena saturs;</a:t>
            </a:r>
          </a:p>
          <a:p>
            <a:pPr marL="714375" indent="-263525">
              <a:spcBef>
                <a:spcPts val="0"/>
              </a:spcBef>
              <a:spcAft>
                <a:spcPts val="600"/>
              </a:spcAft>
              <a:buFontTx/>
              <a:buChar char="-"/>
            </a:pPr>
            <a:r>
              <a:rPr lang="lv-LV" altLang="lv-LV" sz="1900" dirty="0">
                <a:latin typeface="Verdana" panose="020B0604030504040204" pitchFamily="34" charset="0"/>
                <a:ea typeface="Verdana" panose="020B0604030504040204" pitchFamily="34" charset="0"/>
              </a:rPr>
              <a:t>uzdevumu veidi;</a:t>
            </a:r>
          </a:p>
          <a:p>
            <a:pPr marL="714375" indent="-263525">
              <a:spcBef>
                <a:spcPts val="0"/>
              </a:spcBef>
              <a:spcAft>
                <a:spcPts val="600"/>
              </a:spcAft>
              <a:buFontTx/>
              <a:buChar char="-"/>
            </a:pPr>
            <a:r>
              <a:rPr lang="lv-LV" altLang="lv-LV" sz="1900" dirty="0">
                <a:latin typeface="Verdana" panose="020B0604030504040204" pitchFamily="34" charset="0"/>
                <a:ea typeface="Verdana" panose="020B0604030504040204" pitchFamily="34" charset="0"/>
              </a:rPr>
              <a:t>uzdevumu stils.</a:t>
            </a:r>
          </a:p>
          <a:p>
            <a:pPr marL="0" indent="0">
              <a:lnSpc>
                <a:spcPct val="100000"/>
              </a:lnSpc>
              <a:spcBef>
                <a:spcPts val="0"/>
              </a:spcBef>
              <a:spcAft>
                <a:spcPts val="600"/>
              </a:spcAft>
              <a:buNone/>
            </a:pPr>
            <a:r>
              <a:rPr lang="lv-LV" altLang="lv-LV" sz="1900" dirty="0">
                <a:latin typeface="Verdana" panose="020B0604030504040204" pitchFamily="34" charset="0"/>
                <a:ea typeface="Verdana" panose="020B0604030504040204" pitchFamily="34" charset="0"/>
              </a:rPr>
              <a:t>2. Kā «strādāt» ar uzdevuma saturu, gatavojot atbildi?</a:t>
            </a:r>
          </a:p>
          <a:p>
            <a:pPr marL="0" indent="0">
              <a:lnSpc>
                <a:spcPct val="100000"/>
              </a:lnSpc>
              <a:spcBef>
                <a:spcPts val="0"/>
              </a:spcBef>
              <a:spcAft>
                <a:spcPts val="600"/>
              </a:spcAft>
              <a:buNone/>
            </a:pPr>
            <a:r>
              <a:rPr lang="lv-LV" altLang="lv-LV" sz="1900" dirty="0">
                <a:latin typeface="Verdana" panose="020B0604030504040204" pitchFamily="34" charset="0"/>
                <a:ea typeface="Verdana" panose="020B0604030504040204" pitchFamily="34" charset="0"/>
              </a:rPr>
              <a:t>3. Kā vērtētājs vērtēs Tavu atbildi?</a:t>
            </a:r>
          </a:p>
          <a:p>
            <a:pPr marL="0" indent="0">
              <a:lnSpc>
                <a:spcPct val="100000"/>
              </a:lnSpc>
              <a:spcBef>
                <a:spcPts val="0"/>
              </a:spcBef>
              <a:spcAft>
                <a:spcPts val="600"/>
              </a:spcAft>
              <a:buNone/>
            </a:pPr>
            <a:r>
              <a:rPr lang="lv-LV" altLang="lv-LV" sz="1900" dirty="0">
                <a:latin typeface="Verdana" panose="020B0604030504040204" pitchFamily="34" charset="0"/>
                <a:ea typeface="Verdana" panose="020B0604030504040204" pitchFamily="34" charset="0"/>
              </a:rPr>
              <a:t>4. Kā veiksmīgi noformulēt atbildi uz 2. un 3. daļas uzdevumiem?</a:t>
            </a:r>
          </a:p>
          <a:p>
            <a:pPr marL="0" indent="0">
              <a:lnSpc>
                <a:spcPct val="100000"/>
              </a:lnSpc>
              <a:spcBef>
                <a:spcPts val="0"/>
              </a:spcBef>
              <a:spcAft>
                <a:spcPts val="600"/>
              </a:spcAft>
              <a:buNone/>
            </a:pPr>
            <a:r>
              <a:rPr lang="lv-LV" altLang="lv-LV" sz="1900" dirty="0">
                <a:solidFill>
                  <a:srgbClr val="7030A0"/>
                </a:solidFill>
                <a:latin typeface="Verdana" panose="020B0604030504040204" pitchFamily="34" charset="0"/>
                <a:ea typeface="Verdana" panose="020B0604030504040204" pitchFamily="34" charset="0"/>
              </a:rPr>
              <a:t>5. Ko papildus ikdienas mācību darbam var darīt, lai labāk sagatavotos eksāmenam?</a:t>
            </a:r>
          </a:p>
          <a:p>
            <a:pPr marL="387350" indent="0">
              <a:spcBef>
                <a:spcPts val="0"/>
              </a:spcBef>
              <a:spcAft>
                <a:spcPts val="600"/>
              </a:spcAft>
              <a:buNone/>
            </a:pPr>
            <a:endParaRPr lang="lv-LV" altLang="lv-LV" sz="1900" dirty="0">
              <a:solidFill>
                <a:srgbClr val="FF0000"/>
              </a:solidFill>
              <a:latin typeface="Verdana" panose="020B0604030504040204" pitchFamily="34" charset="0"/>
              <a:ea typeface="Verdana" panose="020B0604030504040204" pitchFamily="34" charset="0"/>
            </a:endParaRPr>
          </a:p>
          <a:p>
            <a:pPr marL="0" indent="0">
              <a:spcBef>
                <a:spcPts val="0"/>
              </a:spcBef>
              <a:spcAft>
                <a:spcPts val="600"/>
              </a:spcAft>
              <a:buNone/>
            </a:pPr>
            <a:endParaRPr lang="lv-LV" altLang="lv-LV" sz="1900" dirty="0">
              <a:latin typeface="Verdana" panose="020B0604030504040204" pitchFamily="34" charset="0"/>
              <a:ea typeface="Verdana" panose="020B0604030504040204" pitchFamily="34" charset="0"/>
            </a:endParaRPr>
          </a:p>
        </p:txBody>
      </p:sp>
      <p:sp>
        <p:nvSpPr>
          <p:cNvPr id="11" name="Title 1">
            <a:extLst>
              <a:ext uri="{FF2B5EF4-FFF2-40B4-BE49-F238E27FC236}">
                <a16:creationId xmlns:a16="http://schemas.microsoft.com/office/drawing/2014/main" id="{EDE04075-112A-4245-A4C3-18174891AF32}"/>
              </a:ext>
            </a:extLst>
          </p:cNvPr>
          <p:cNvSpPr txBox="1">
            <a:spLocks/>
          </p:cNvSpPr>
          <p:nvPr/>
        </p:nvSpPr>
        <p:spPr>
          <a:xfrm>
            <a:off x="305420" y="1955342"/>
            <a:ext cx="5141051" cy="603577"/>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dirty="0">
                <a:latin typeface="Verdana" panose="020B0604030504040204" pitchFamily="34" charset="0"/>
                <a:ea typeface="Verdana" panose="020B0604030504040204" pitchFamily="34" charset="0"/>
              </a:rPr>
              <a:t>Ko Tev ir svarīgi zināt un saprast?</a:t>
            </a:r>
          </a:p>
        </p:txBody>
      </p:sp>
      <p:pic>
        <p:nvPicPr>
          <p:cNvPr id="12" name="Picture 11">
            <a:extLst>
              <a:ext uri="{FF2B5EF4-FFF2-40B4-BE49-F238E27FC236}">
                <a16:creationId xmlns:a16="http://schemas.microsoft.com/office/drawing/2014/main" id="{C6EA92FC-C5D0-4F25-917A-143BAC1BA1B8}"/>
              </a:ext>
            </a:extLst>
          </p:cNvPr>
          <p:cNvPicPr>
            <a:picLocks noChangeAspect="1"/>
          </p:cNvPicPr>
          <p:nvPr/>
        </p:nvPicPr>
        <p:blipFill>
          <a:blip r:embed="rId3"/>
          <a:stretch>
            <a:fillRect/>
          </a:stretch>
        </p:blipFill>
        <p:spPr>
          <a:xfrm>
            <a:off x="305420" y="0"/>
            <a:ext cx="1856489" cy="1877734"/>
          </a:xfrm>
          <a:prstGeom prst="rect">
            <a:avLst/>
          </a:prstGeom>
        </p:spPr>
      </p:pic>
      <p:sp>
        <p:nvSpPr>
          <p:cNvPr id="13" name="Slide Number Placeholder 5">
            <a:extLst>
              <a:ext uri="{FF2B5EF4-FFF2-40B4-BE49-F238E27FC236}">
                <a16:creationId xmlns:a16="http://schemas.microsoft.com/office/drawing/2014/main" id="{FDFF4063-7308-41E3-8523-D369557F432F}"/>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499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500"/>
                                        <p:tgtEl>
                                          <p:spTgt spid="10">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left)">
                                      <p:cBhvr>
                                        <p:cTn id="13" dur="500"/>
                                        <p:tgtEl>
                                          <p:spTgt spid="10">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left)">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wipe(left)">
                                      <p:cBhvr>
                                        <p:cTn id="21" dur="500"/>
                                        <p:tgtEl>
                                          <p:spTgt spid="1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wipe(left)">
                                      <p:cBhvr>
                                        <p:cTn id="26" dur="500"/>
                                        <p:tgtEl>
                                          <p:spTgt spid="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wipe(left)">
                                      <p:cBhvr>
                                        <p:cTn id="31" dur="500"/>
                                        <p:tgtEl>
                                          <p:spTgt spid="10">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xEl>
                                              <p:pRg st="7" end="7"/>
                                            </p:txEl>
                                          </p:spTgt>
                                        </p:tgtEl>
                                        <p:attrNameLst>
                                          <p:attrName>style.visibility</p:attrName>
                                        </p:attrNameLst>
                                      </p:cBhvr>
                                      <p:to>
                                        <p:strVal val="visible"/>
                                      </p:to>
                                    </p:set>
                                    <p:animEffect transition="in" filter="wipe(left)">
                                      <p:cBhvr>
                                        <p:cTn id="3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4255591" y="5304581"/>
            <a:ext cx="7232654" cy="709460"/>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Kolba P šajā eksperimentā kalpoja kā kontrole. Izpratne par to, kas ir kontrole, skolēniem veidojas, veicot pētnieciskos (laboratorijas) darbus dabaszinātņu priekšmetos.</a:t>
            </a:r>
          </a:p>
        </p:txBody>
      </p:sp>
      <p:sp>
        <p:nvSpPr>
          <p:cNvPr id="37" name="Title 1">
            <a:extLst>
              <a:ext uri="{FF2B5EF4-FFF2-40B4-BE49-F238E27FC236}">
                <a16:creationId xmlns:a16="http://schemas.microsoft.com/office/drawing/2014/main" id="{FFF1FA94-7549-4CDE-8AD9-3911C5E3AD1F}"/>
              </a:ext>
            </a:extLst>
          </p:cNvPr>
          <p:cNvSpPr txBox="1">
            <a:spLocks/>
          </p:cNvSpPr>
          <p:nvPr/>
        </p:nvSpPr>
        <p:spPr>
          <a:xfrm>
            <a:off x="336653" y="3056913"/>
            <a:ext cx="3650512" cy="52408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Kāpēc karsē kolbas un kāds tam sakars ar pasterizāciju?</a:t>
            </a:r>
          </a:p>
        </p:txBody>
      </p:sp>
      <p:sp>
        <p:nvSpPr>
          <p:cNvPr id="38" name="Content Placeholder 2">
            <a:extLst>
              <a:ext uri="{FF2B5EF4-FFF2-40B4-BE49-F238E27FC236}">
                <a16:creationId xmlns:a16="http://schemas.microsoft.com/office/drawing/2014/main" id="{BAACDCCD-BCBF-4A43-85F0-C19C926074AF}"/>
              </a:ext>
            </a:extLst>
          </p:cNvPr>
          <p:cNvSpPr txBox="1">
            <a:spLocks/>
          </p:cNvSpPr>
          <p:nvPr/>
        </p:nvSpPr>
        <p:spPr>
          <a:xfrm>
            <a:off x="4281975" y="2920377"/>
            <a:ext cx="7219464" cy="797156"/>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Kolbas karsē tāpēc, lai nogalinātu pārtikas produktā, piemēram, buljonā, esošos mikroorganismus. Par to, ka tie tika nogalināti, liecina tas, ka saglabājot sterilus apstākļus kolbā P, buljons nesabojājās.</a:t>
            </a:r>
          </a:p>
        </p:txBody>
      </p:sp>
      <p:sp>
        <p:nvSpPr>
          <p:cNvPr id="41" name="Title 1">
            <a:extLst>
              <a:ext uri="{FF2B5EF4-FFF2-40B4-BE49-F238E27FC236}">
                <a16:creationId xmlns:a16="http://schemas.microsoft.com/office/drawing/2014/main" id="{36B285A6-4134-471A-A379-7920AB026054}"/>
              </a:ext>
            </a:extLst>
          </p:cNvPr>
          <p:cNvSpPr txBox="1">
            <a:spLocks/>
          </p:cNvSpPr>
          <p:nvPr/>
        </p:nvSpPr>
        <p:spPr>
          <a:xfrm>
            <a:off x="336653" y="4020477"/>
            <a:ext cx="3650512" cy="35286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maina kolbas «kakla» nolaušana?</a:t>
            </a:r>
          </a:p>
        </p:txBody>
      </p:sp>
      <p:sp>
        <p:nvSpPr>
          <p:cNvPr id="42" name="Content Placeholder 2">
            <a:extLst>
              <a:ext uri="{FF2B5EF4-FFF2-40B4-BE49-F238E27FC236}">
                <a16:creationId xmlns:a16="http://schemas.microsoft.com/office/drawing/2014/main" id="{895E16A3-FA90-4FB7-924C-A28467176D75}"/>
              </a:ext>
            </a:extLst>
          </p:cNvPr>
          <p:cNvSpPr txBox="1">
            <a:spLocks/>
          </p:cNvSpPr>
          <p:nvPr/>
        </p:nvSpPr>
        <p:spPr>
          <a:xfrm>
            <a:off x="4268785" y="4030681"/>
            <a:ext cx="7219460" cy="964474"/>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Kolbas Q «kakla» nolaušana vistiešākā veidā ir ietekmējusi buljona sabojāšanos – sarūgšanu. </a:t>
            </a:r>
            <a:r>
              <a:rPr lang="lv-LV" sz="1400" b="1" dirty="0">
                <a:latin typeface="Verdana" panose="020B0604030504040204" pitchFamily="34" charset="0"/>
                <a:ea typeface="Verdana" panose="020B0604030504040204" pitchFamily="34" charset="0"/>
              </a:rPr>
              <a:t>Kas izraisa pārtikas produktu bojāšanos, piemēram, sarūgšanu?</a:t>
            </a:r>
            <a:r>
              <a:rPr lang="lv-LV" sz="1400" dirty="0">
                <a:latin typeface="Verdana" panose="020B0604030504040204" pitchFamily="34" charset="0"/>
                <a:ea typeface="Verdana" panose="020B0604030504040204" pitchFamily="34" charset="0"/>
              </a:rPr>
              <a:t> To izraisa baktērijas. Tātad, nolaužot kolbai kaklu, buljonā iekļuva baktērijas.</a:t>
            </a:r>
          </a:p>
        </p:txBody>
      </p:sp>
      <p:sp>
        <p:nvSpPr>
          <p:cNvPr id="17" name="Title 1">
            <a:extLst>
              <a:ext uri="{FF2B5EF4-FFF2-40B4-BE49-F238E27FC236}">
                <a16:creationId xmlns:a16="http://schemas.microsoft.com/office/drawing/2014/main" id="{E58DADD4-0D15-4140-9318-115EF3D53E87}"/>
              </a:ext>
            </a:extLst>
          </p:cNvPr>
          <p:cNvSpPr txBox="1">
            <a:spLocks/>
          </p:cNvSpPr>
          <p:nvPr/>
        </p:nvSpPr>
        <p:spPr>
          <a:xfrm>
            <a:off x="317432" y="2051754"/>
            <a:ext cx="3502599"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Kādam vajadzēja būt </a:t>
            </a:r>
            <a:r>
              <a:rPr lang="lv-LV" altLang="lv-LV" sz="1400" b="1" dirty="0">
                <a:latin typeface="Verdana" panose="020B0604030504040204" pitchFamily="34" charset="0"/>
                <a:ea typeface="Verdana" panose="020B0604030504040204" pitchFamily="34" charset="0"/>
              </a:rPr>
              <a:t>domāšanas ceļam </a:t>
            </a:r>
            <a:r>
              <a:rPr lang="lv-LV" altLang="lv-LV" sz="1400" dirty="0">
                <a:latin typeface="Verdana" panose="020B0604030504040204" pitchFamily="34" charset="0"/>
                <a:ea typeface="Verdana" panose="020B0604030504040204" pitchFamily="34" charset="0"/>
              </a:rPr>
              <a:t>šajā uzdevumā?</a:t>
            </a:r>
          </a:p>
        </p:txBody>
      </p:sp>
      <p:sp>
        <p:nvSpPr>
          <p:cNvPr id="18" name="Title 1">
            <a:extLst>
              <a:ext uri="{FF2B5EF4-FFF2-40B4-BE49-F238E27FC236}">
                <a16:creationId xmlns:a16="http://schemas.microsoft.com/office/drawing/2014/main" id="{0E5DCBF0-81E5-4808-8D90-528BEA9F617B}"/>
              </a:ext>
            </a:extLst>
          </p:cNvPr>
          <p:cNvSpPr txBox="1">
            <a:spLocks/>
          </p:cNvSpPr>
          <p:nvPr/>
        </p:nvSpPr>
        <p:spPr>
          <a:xfrm>
            <a:off x="305420" y="4540487"/>
            <a:ext cx="3650512" cy="45184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Kāpēc kolbā Q buljons sarūga, bet otrā (P) ne?</a:t>
            </a:r>
          </a:p>
        </p:txBody>
      </p:sp>
      <p:sp>
        <p:nvSpPr>
          <p:cNvPr id="19" name="Title 1">
            <a:extLst>
              <a:ext uri="{FF2B5EF4-FFF2-40B4-BE49-F238E27FC236}">
                <a16:creationId xmlns:a16="http://schemas.microsoft.com/office/drawing/2014/main" id="{1E9D7087-A816-4B92-B515-C0264FF38647}"/>
              </a:ext>
            </a:extLst>
          </p:cNvPr>
          <p:cNvSpPr txBox="1">
            <a:spLocks/>
          </p:cNvSpPr>
          <p:nvPr/>
        </p:nvSpPr>
        <p:spPr>
          <a:xfrm>
            <a:off x="317432" y="5501893"/>
            <a:ext cx="3650512" cy="35286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Kāpēc bija nepieciešama kolba P?</a:t>
            </a:r>
          </a:p>
        </p:txBody>
      </p:sp>
      <p:sp>
        <p:nvSpPr>
          <p:cNvPr id="20" name="Content Placeholder 2">
            <a:extLst>
              <a:ext uri="{FF2B5EF4-FFF2-40B4-BE49-F238E27FC236}">
                <a16:creationId xmlns:a16="http://schemas.microsoft.com/office/drawing/2014/main" id="{2515F933-45DC-4961-A463-C7B1BF368CAC}"/>
              </a:ext>
            </a:extLst>
          </p:cNvPr>
          <p:cNvSpPr txBox="1">
            <a:spLocks/>
          </p:cNvSpPr>
          <p:nvPr/>
        </p:nvSpPr>
        <p:spPr>
          <a:xfrm>
            <a:off x="4268785" y="2051754"/>
            <a:ext cx="7232654" cy="552794"/>
          </a:xfrm>
          <a:prstGeom prst="rect">
            <a:avLst/>
          </a:prstGeom>
          <a:solidFill>
            <a:schemeClr val="accent2">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Izskaidro</a:t>
            </a:r>
            <a:r>
              <a:rPr lang="lv-LV" sz="1400" dirty="0">
                <a:latin typeface="Verdana" panose="020B0604030504040204" pitchFamily="34" charset="0"/>
                <a:ea typeface="Verdana" panose="020B0604030504040204" pitchFamily="34" charset="0"/>
              </a:rPr>
              <a:t>, </a:t>
            </a:r>
            <a:r>
              <a:rPr lang="lv-LV" sz="1400" b="1" dirty="0">
                <a:latin typeface="Verdana" panose="020B0604030504040204" pitchFamily="34" charset="0"/>
                <a:ea typeface="Verdana" panose="020B0604030504040204" pitchFamily="34" charset="0"/>
              </a:rPr>
              <a:t>kas</a:t>
            </a:r>
            <a:r>
              <a:rPr lang="lv-LV" sz="1400" dirty="0">
                <a:latin typeface="Verdana" panose="020B0604030504040204" pitchFamily="34" charset="0"/>
                <a:ea typeface="Verdana" panose="020B0604030504040204" pitchFamily="34" charset="0"/>
              </a:rPr>
              <a:t> un </a:t>
            </a:r>
            <a:r>
              <a:rPr lang="lv-LV" sz="1400" b="1" dirty="0">
                <a:latin typeface="Verdana" panose="020B0604030504040204" pitchFamily="34" charset="0"/>
                <a:ea typeface="Verdana" panose="020B0604030504040204" pitchFamily="34" charset="0"/>
              </a:rPr>
              <a:t>kāpēc notika </a:t>
            </a:r>
            <a:r>
              <a:rPr lang="lv-LV" sz="1400" dirty="0">
                <a:latin typeface="Verdana" panose="020B0604030504040204" pitchFamily="34" charset="0"/>
                <a:ea typeface="Verdana" panose="020B0604030504040204" pitchFamily="34" charset="0"/>
              </a:rPr>
              <a:t>eksperimentā, izmantojot kolbu apzīmējumus!</a:t>
            </a:r>
          </a:p>
        </p:txBody>
      </p:sp>
      <p:pic>
        <p:nvPicPr>
          <p:cNvPr id="21" name="Picture 20">
            <a:extLst>
              <a:ext uri="{FF2B5EF4-FFF2-40B4-BE49-F238E27FC236}">
                <a16:creationId xmlns:a16="http://schemas.microsoft.com/office/drawing/2014/main" id="{21AEEF07-646E-45CD-8EDE-8EEEBAAC3726}"/>
              </a:ext>
            </a:extLst>
          </p:cNvPr>
          <p:cNvPicPr>
            <a:picLocks noChangeAspect="1"/>
          </p:cNvPicPr>
          <p:nvPr/>
        </p:nvPicPr>
        <p:blipFill>
          <a:blip r:embed="rId3"/>
          <a:stretch>
            <a:fillRect/>
          </a:stretch>
        </p:blipFill>
        <p:spPr>
          <a:xfrm>
            <a:off x="305420" y="0"/>
            <a:ext cx="1856489" cy="1877734"/>
          </a:xfrm>
          <a:prstGeom prst="rect">
            <a:avLst/>
          </a:prstGeom>
        </p:spPr>
      </p:pic>
      <p:sp>
        <p:nvSpPr>
          <p:cNvPr id="22" name="Slide Number Placeholder 5">
            <a:extLst>
              <a:ext uri="{FF2B5EF4-FFF2-40B4-BE49-F238E27FC236}">
                <a16:creationId xmlns:a16="http://schemas.microsoft.com/office/drawing/2014/main" id="{A9FEB623-EEEC-4DC0-B1DF-4F3ABD14E47D}"/>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40</a:t>
            </a:fld>
            <a:endParaRPr lang="en-US" altLang="lv-LV" sz="900" dirty="0">
              <a:latin typeface="Verdana" panose="020B0604030504040204" pitchFamily="34" charset="0"/>
              <a:ea typeface="Verdana" panose="020B0604030504040204" pitchFamily="34" charset="0"/>
            </a:endParaRPr>
          </a:p>
        </p:txBody>
      </p:sp>
      <p:sp>
        <p:nvSpPr>
          <p:cNvPr id="23" name="Rectangle 5">
            <a:extLst>
              <a:ext uri="{FF2B5EF4-FFF2-40B4-BE49-F238E27FC236}">
                <a16:creationId xmlns:a16="http://schemas.microsoft.com/office/drawing/2014/main" id="{E028E6E8-AB57-44CA-B7F3-4D153516418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4" name="Title 1">
            <a:extLst>
              <a:ext uri="{FF2B5EF4-FFF2-40B4-BE49-F238E27FC236}">
                <a16:creationId xmlns:a16="http://schemas.microsoft.com/office/drawing/2014/main" id="{47977BEC-5190-4F85-83C8-D1ECFF53474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5" name="Group 24">
            <a:extLst>
              <a:ext uri="{FF2B5EF4-FFF2-40B4-BE49-F238E27FC236}">
                <a16:creationId xmlns:a16="http://schemas.microsoft.com/office/drawing/2014/main" id="{BDB69453-E978-4852-B65F-FE1857E2DB5B}"/>
              </a:ext>
            </a:extLst>
          </p:cNvPr>
          <p:cNvGrpSpPr/>
          <p:nvPr/>
        </p:nvGrpSpPr>
        <p:grpSpPr>
          <a:xfrm>
            <a:off x="4305563" y="417998"/>
            <a:ext cx="3298581" cy="501191"/>
            <a:chOff x="1703540" y="1570168"/>
            <a:chExt cx="3162002" cy="501191"/>
          </a:xfrm>
        </p:grpSpPr>
        <p:sp>
          <p:nvSpPr>
            <p:cNvPr id="26" name="TextBox 25">
              <a:extLst>
                <a:ext uri="{FF2B5EF4-FFF2-40B4-BE49-F238E27FC236}">
                  <a16:creationId xmlns:a16="http://schemas.microsoft.com/office/drawing/2014/main" id="{EBB8D5E6-5ACA-457F-82AC-5FAFC030C998}"/>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27" name="TextBox 26">
              <a:extLst>
                <a:ext uri="{FF2B5EF4-FFF2-40B4-BE49-F238E27FC236}">
                  <a16:creationId xmlns:a16="http://schemas.microsoft.com/office/drawing/2014/main" id="{0A288230-3986-4850-8482-3EF892C781E5}"/>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22070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left)">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ppt_x</p:attrName>
                                        </p:attrNameLst>
                                      </p:cBhvr>
                                      <p:tavLst>
                                        <p:tav tm="0">
                                          <p:val>
                                            <p:strVal val="#ppt_x-#ppt_w*1.125000"/>
                                          </p:val>
                                        </p:tav>
                                        <p:tav tm="100000">
                                          <p:val>
                                            <p:strVal val="#ppt_x"/>
                                          </p:val>
                                        </p:tav>
                                      </p:tavLst>
                                    </p:anim>
                                    <p:animEffect transition="in" filter="wipe(righ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Effect transition="in" filter="wipe(left)">
                                      <p:cBhvr>
                                        <p:cTn id="24" dur="500"/>
                                        <p:tgtEl>
                                          <p:spTgt spid="3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p:tgtEl>
                                          <p:spTgt spid="41"/>
                                        </p:tgtEl>
                                        <p:attrNameLst>
                                          <p:attrName>ppt_x</p:attrName>
                                        </p:attrNameLst>
                                      </p:cBhvr>
                                      <p:tavLst>
                                        <p:tav tm="0">
                                          <p:val>
                                            <p:strVal val="#ppt_x-#ppt_w*1.125000"/>
                                          </p:val>
                                        </p:tav>
                                        <p:tav tm="100000">
                                          <p:val>
                                            <p:strVal val="#ppt_x"/>
                                          </p:val>
                                        </p:tav>
                                      </p:tavLst>
                                    </p:anim>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2">
                                            <p:txEl>
                                              <p:pRg st="0" end="0"/>
                                            </p:txEl>
                                          </p:spTgt>
                                        </p:tgtEl>
                                        <p:attrNameLst>
                                          <p:attrName>style.visibility</p:attrName>
                                        </p:attrNameLst>
                                      </p:cBhvr>
                                      <p:to>
                                        <p:strVal val="visible"/>
                                      </p:to>
                                    </p:set>
                                    <p:animEffect transition="in" filter="wipe(left)">
                                      <p:cBhvr>
                                        <p:cTn id="35" dur="500"/>
                                        <p:tgtEl>
                                          <p:spTgt spid="4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ppt_x</p:attrName>
                                        </p:attrNameLst>
                                      </p:cBhvr>
                                      <p:tavLst>
                                        <p:tav tm="0">
                                          <p:val>
                                            <p:strVal val="#ppt_x-#ppt_w*1.125000"/>
                                          </p:val>
                                        </p:tav>
                                        <p:tav tm="100000">
                                          <p:val>
                                            <p:strVal val="#ppt_x"/>
                                          </p:val>
                                        </p:tav>
                                      </p:tavLst>
                                    </p:anim>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p:tgtEl>
                                          <p:spTgt spid="19"/>
                                        </p:tgtEl>
                                        <p:attrNameLst>
                                          <p:attrName>ppt_x</p:attrName>
                                        </p:attrNameLst>
                                      </p:cBhvr>
                                      <p:tavLst>
                                        <p:tav tm="0">
                                          <p:val>
                                            <p:strVal val="#ppt_x-#ppt_w*1.125000"/>
                                          </p:val>
                                        </p:tav>
                                        <p:tav tm="100000">
                                          <p:val>
                                            <p:strVal val="#ppt_x"/>
                                          </p:val>
                                        </p:tav>
                                      </p:tavLst>
                                    </p:anim>
                                    <p:animEffect transition="in" filter="wipe(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left)">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2987676"/>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4122313182"/>
              </p:ext>
            </p:extLst>
          </p:nvPr>
        </p:nvGraphicFramePr>
        <p:xfrm>
          <a:off x="542258" y="3119741"/>
          <a:ext cx="10951536" cy="2965572"/>
        </p:xfrm>
        <a:graphic>
          <a:graphicData uri="http://schemas.openxmlformats.org/drawingml/2006/table">
            <a:tbl>
              <a:tblPr firstRow="1" bandRow="1">
                <a:tableStyleId>{C083E6E3-FA7D-4D7B-A595-EF9225AFEA82}</a:tableStyleId>
              </a:tblPr>
              <a:tblGrid>
                <a:gridCol w="2023731">
                  <a:extLst>
                    <a:ext uri="{9D8B030D-6E8A-4147-A177-3AD203B41FA5}">
                      <a16:colId xmlns:a16="http://schemas.microsoft.com/office/drawing/2014/main" val="3714648045"/>
                    </a:ext>
                  </a:extLst>
                </a:gridCol>
                <a:gridCol w="2023731">
                  <a:extLst>
                    <a:ext uri="{9D8B030D-6E8A-4147-A177-3AD203B41FA5}">
                      <a16:colId xmlns:a16="http://schemas.microsoft.com/office/drawing/2014/main" val="1020553141"/>
                    </a:ext>
                  </a:extLst>
                </a:gridCol>
                <a:gridCol w="2023731">
                  <a:extLst>
                    <a:ext uri="{9D8B030D-6E8A-4147-A177-3AD203B41FA5}">
                      <a16:colId xmlns:a16="http://schemas.microsoft.com/office/drawing/2014/main" val="2283011775"/>
                    </a:ext>
                  </a:extLst>
                </a:gridCol>
                <a:gridCol w="4880343">
                  <a:extLst>
                    <a:ext uri="{9D8B030D-6E8A-4147-A177-3AD203B41FA5}">
                      <a16:colId xmlns:a16="http://schemas.microsoft.com/office/drawing/2014/main" val="2420889831"/>
                    </a:ext>
                  </a:extLst>
                </a:gridCol>
              </a:tblGrid>
              <a:tr h="371668">
                <a:tc gridSpan="4">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7. uzdevums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3 punkti).</a:t>
                      </a: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4244035125"/>
                  </a:ext>
                </a:extLst>
              </a:tr>
              <a:tr h="368864">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2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b="0" i="0" dirty="0">
                          <a:latin typeface="Verdana" panose="020B0604030504040204" pitchFamily="34" charset="0"/>
                          <a:ea typeface="Verdana" panose="020B0604030504040204" pitchFamily="34" charset="0"/>
                        </a:rPr>
                        <a:t>3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35809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Izskaidro tikai vienu no tālāk minētajiem faktiem vai neizprot eksperimenta būtību un nespēj to izskaidrot.</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Pamato un izskaidro vismaz 2 no tālāk minētajiem faktiem.</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Pamato un izskaidro vismaz 3–4 no tālāk minētajiem faktiem.</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Izskaidro visus eksperimenta soļus, minot 5 faktus:</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1) kolbas kakla formu, kas neļauj buljonā iekļūt baktērijām;</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2) kolbas karsē, lai nogalinātu buljonā esošās baktērijas;</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3) kolbai Q tika nolauzts kakls, ļaujot izkarsētajā buljonā no jauna iekļūt baktērijām;</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4) baktērijas izraisa buljona sabojāšanos kolbā Q;</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5) P kolba ir kontrole, kurā buljons nesabojājās, jo tika izkarsēts un saglabāts sterils.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12" name="Content Placeholder 2">
            <a:extLst>
              <a:ext uri="{FF2B5EF4-FFF2-40B4-BE49-F238E27FC236}">
                <a16:creationId xmlns:a16="http://schemas.microsoft.com/office/drawing/2014/main" id="{DD1FC7E5-9573-4457-B545-5130CD768C22}"/>
              </a:ext>
            </a:extLst>
          </p:cNvPr>
          <p:cNvSpPr txBox="1">
            <a:spLocks/>
          </p:cNvSpPr>
          <p:nvPr/>
        </p:nvSpPr>
        <p:spPr>
          <a:xfrm>
            <a:off x="542259" y="2407122"/>
            <a:ext cx="10951535" cy="561639"/>
          </a:xfrm>
          <a:prstGeom prst="rect">
            <a:avLst/>
          </a:prstGeom>
          <a:solidFill>
            <a:schemeClr val="accent6">
              <a:lumMod val="20000"/>
              <a:lumOff val="80000"/>
            </a:schemeClr>
          </a:solidFill>
          <a:ln>
            <a:solidFill>
              <a:schemeClr val="tx1">
                <a:lumMod val="50000"/>
                <a:lumOff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latin typeface="Verdana" panose="020B0604030504040204" pitchFamily="34" charset="0"/>
                <a:ea typeface="Verdana" panose="020B0604030504040204" pitchFamily="34" charset="0"/>
              </a:rPr>
              <a:t>Izskaidro, kas un kāpēc notika eksperimentā, izmantojot kolbu apzīmējumus!</a:t>
            </a:r>
          </a:p>
        </p:txBody>
      </p:sp>
      <p:sp>
        <p:nvSpPr>
          <p:cNvPr id="13" name="Text Placeholder 6">
            <a:extLst>
              <a:ext uri="{FF2B5EF4-FFF2-40B4-BE49-F238E27FC236}">
                <a16:creationId xmlns:a16="http://schemas.microsoft.com/office/drawing/2014/main" id="{703A9330-F574-418C-A3AA-1FBCEF4B06C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B3009DE4-B7D8-4786-BAF3-6AC2159409D0}"/>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6" name="Slide Number Placeholder 5">
            <a:extLst>
              <a:ext uri="{FF2B5EF4-FFF2-40B4-BE49-F238E27FC236}">
                <a16:creationId xmlns:a16="http://schemas.microsoft.com/office/drawing/2014/main" id="{817F39F6-10FE-4175-84B6-DA1533F977D7}"/>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41</a:t>
            </a:fld>
            <a:endParaRPr lang="en-US" altLang="lv-LV" sz="900" dirty="0">
              <a:latin typeface="Verdana" panose="020B0604030504040204" pitchFamily="34" charset="0"/>
              <a:ea typeface="Verdana" panose="020B0604030504040204" pitchFamily="34" charset="0"/>
            </a:endParaRPr>
          </a:p>
        </p:txBody>
      </p:sp>
      <p:sp>
        <p:nvSpPr>
          <p:cNvPr id="15" name="Title 1">
            <a:extLst>
              <a:ext uri="{FF2B5EF4-FFF2-40B4-BE49-F238E27FC236}">
                <a16:creationId xmlns:a16="http://schemas.microsoft.com/office/drawing/2014/main" id="{259FD1C8-FE85-46A9-8687-07753B4DDE10}"/>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17" name="Group 16">
            <a:extLst>
              <a:ext uri="{FF2B5EF4-FFF2-40B4-BE49-F238E27FC236}">
                <a16:creationId xmlns:a16="http://schemas.microsoft.com/office/drawing/2014/main" id="{9B2CC8AE-F0AD-4943-87E2-2377844E979B}"/>
              </a:ext>
            </a:extLst>
          </p:cNvPr>
          <p:cNvGrpSpPr/>
          <p:nvPr/>
        </p:nvGrpSpPr>
        <p:grpSpPr>
          <a:xfrm>
            <a:off x="4305563" y="417998"/>
            <a:ext cx="3298581" cy="501191"/>
            <a:chOff x="1703540" y="1570168"/>
            <a:chExt cx="3162002" cy="501191"/>
          </a:xfrm>
        </p:grpSpPr>
        <p:sp>
          <p:nvSpPr>
            <p:cNvPr id="19" name="TextBox 18">
              <a:extLst>
                <a:ext uri="{FF2B5EF4-FFF2-40B4-BE49-F238E27FC236}">
                  <a16:creationId xmlns:a16="http://schemas.microsoft.com/office/drawing/2014/main" id="{D27622B6-D4A3-4033-A3F5-76DE4E1019B5}"/>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20" name="TextBox 19">
              <a:extLst>
                <a:ext uri="{FF2B5EF4-FFF2-40B4-BE49-F238E27FC236}">
                  <a16:creationId xmlns:a16="http://schemas.microsoft.com/office/drawing/2014/main" id="{CB96CDF8-0D94-4DBD-944F-5D3D9EBF9D3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
        <p:nvSpPr>
          <p:cNvPr id="23" name="Title 1">
            <a:extLst>
              <a:ext uri="{FF2B5EF4-FFF2-40B4-BE49-F238E27FC236}">
                <a16:creationId xmlns:a16="http://schemas.microsoft.com/office/drawing/2014/main" id="{DB692494-ED28-4691-894E-413756AC5E29}"/>
              </a:ext>
            </a:extLst>
          </p:cNvPr>
          <p:cNvSpPr txBox="1">
            <a:spLocks/>
          </p:cNvSpPr>
          <p:nvPr/>
        </p:nvSpPr>
        <p:spPr bwMode="auto">
          <a:xfrm>
            <a:off x="2314353" y="1170425"/>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a:ea typeface="MS PGothic" pitchFamily="34" charset="-128"/>
              </a:rPr>
              <a:t>Kā tika vērtētas šī uzdevuma atbildes?</a:t>
            </a:r>
            <a:br>
              <a:rPr lang="lv-LV" altLang="lv-LV">
                <a:ea typeface="MS PGothic" pitchFamily="34" charset="-128"/>
              </a:rPr>
            </a:br>
            <a:endParaRPr lang="lv-LV" altLang="lv-LV" b="0" i="1" dirty="0">
              <a:ea typeface="MS PGothic" pitchFamily="34" charset="-128"/>
            </a:endParaRPr>
          </a:p>
        </p:txBody>
      </p:sp>
      <p:pic>
        <p:nvPicPr>
          <p:cNvPr id="27" name="Picture 26">
            <a:extLst>
              <a:ext uri="{FF2B5EF4-FFF2-40B4-BE49-F238E27FC236}">
                <a16:creationId xmlns:a16="http://schemas.microsoft.com/office/drawing/2014/main" id="{DBFC0125-4DFC-4952-A7E0-D1D7ECA08674}"/>
              </a:ext>
            </a:extLst>
          </p:cNvPr>
          <p:cNvPicPr>
            <a:picLocks noChangeAspect="1"/>
          </p:cNvPicPr>
          <p:nvPr/>
        </p:nvPicPr>
        <p:blipFill>
          <a:blip r:embed="rId3"/>
          <a:stretch>
            <a:fillRect/>
          </a:stretch>
        </p:blipFill>
        <p:spPr>
          <a:xfrm>
            <a:off x="305420" y="0"/>
            <a:ext cx="1856489" cy="1877734"/>
          </a:xfrm>
          <a:prstGeom prst="rect">
            <a:avLst/>
          </a:prstGeom>
        </p:spPr>
      </p:pic>
    </p:spTree>
    <p:extLst>
      <p:ext uri="{BB962C8B-B14F-4D97-AF65-F5344CB8AC3E}">
        <p14:creationId xmlns:p14="http://schemas.microsoft.com/office/powerpoint/2010/main" val="850762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 name="TextBox 4">
            <a:extLst>
              <a:ext uri="{FF2B5EF4-FFF2-40B4-BE49-F238E27FC236}">
                <a16:creationId xmlns:a16="http://schemas.microsoft.com/office/drawing/2014/main" id="{06F8AB13-7E0D-4850-B6D2-C55CCC3C7F1B}"/>
              </a:ext>
            </a:extLst>
          </p:cNvPr>
          <p:cNvSpPr txBox="1"/>
          <p:nvPr/>
        </p:nvSpPr>
        <p:spPr>
          <a:xfrm>
            <a:off x="185820" y="4549594"/>
            <a:ext cx="3560270" cy="1477328"/>
          </a:xfrm>
          <a:prstGeom prst="rect">
            <a:avLst/>
          </a:prstGeom>
          <a:noFill/>
        </p:spPr>
        <p:txBody>
          <a:bodyPr wrap="none" rtlCol="0">
            <a:spAutoFit/>
          </a:bodyPr>
          <a:lstStyle/>
          <a:p>
            <a:pPr marL="342900" indent="-342900">
              <a:buAutoNum type="arabicParenR"/>
            </a:pPr>
            <a:r>
              <a:rPr lang="lv-LV" dirty="0"/>
              <a:t>karsēšanas nozīme;</a:t>
            </a:r>
          </a:p>
          <a:p>
            <a:pPr marL="342900" indent="-342900">
              <a:buAutoNum type="arabicParenR"/>
            </a:pPr>
            <a:r>
              <a:rPr lang="lv-LV" dirty="0"/>
              <a:t>kolbas S veida kakla nozīme;</a:t>
            </a:r>
          </a:p>
          <a:p>
            <a:pPr marL="342900" indent="-342900">
              <a:buAutoNum type="arabicParenR"/>
            </a:pPr>
            <a:r>
              <a:rPr lang="lv-LV" dirty="0"/>
              <a:t>kolbas kakla nolaušanas nozīme;</a:t>
            </a:r>
          </a:p>
          <a:p>
            <a:pPr marL="342900" indent="-342900">
              <a:buAutoNum type="arabicParenR"/>
            </a:pPr>
            <a:r>
              <a:rPr lang="lv-LV" dirty="0"/>
              <a:t>buljona sabojāšanās cēlonis;</a:t>
            </a:r>
          </a:p>
          <a:p>
            <a:pPr marL="342900" indent="-342900">
              <a:buAutoNum type="arabicParenR"/>
            </a:pPr>
            <a:r>
              <a:rPr lang="lv-LV" dirty="0"/>
              <a:t>kolbas P nozīme eksperimentā. </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1332" y="254582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3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579147" y="2005836"/>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1. skolēns</a:t>
            </a:r>
          </a:p>
        </p:txBody>
      </p:sp>
      <p:sp>
        <p:nvSpPr>
          <p:cNvPr id="9" name="Arrow: Chevron 8">
            <a:extLst>
              <a:ext uri="{FF2B5EF4-FFF2-40B4-BE49-F238E27FC236}">
                <a16:creationId xmlns:a16="http://schemas.microsoft.com/office/drawing/2014/main" id="{69AA21B9-04E8-4BFD-8485-3267619E01E9}"/>
              </a:ext>
            </a:extLst>
          </p:cNvPr>
          <p:cNvSpPr/>
          <p:nvPr/>
        </p:nvSpPr>
        <p:spPr>
          <a:xfrm rot="5400000">
            <a:off x="3974996" y="461306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6" name="Arrow: Chevron 25">
            <a:extLst>
              <a:ext uri="{FF2B5EF4-FFF2-40B4-BE49-F238E27FC236}">
                <a16:creationId xmlns:a16="http://schemas.microsoft.com/office/drawing/2014/main" id="{06599F55-20AF-40AA-BA43-71196861518A}"/>
              </a:ext>
            </a:extLst>
          </p:cNvPr>
          <p:cNvSpPr/>
          <p:nvPr/>
        </p:nvSpPr>
        <p:spPr>
          <a:xfrm rot="5400000">
            <a:off x="3974996" y="493470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7" name="Arrow: Chevron 26">
            <a:extLst>
              <a:ext uri="{FF2B5EF4-FFF2-40B4-BE49-F238E27FC236}">
                <a16:creationId xmlns:a16="http://schemas.microsoft.com/office/drawing/2014/main" id="{064924FD-C744-470C-A30E-93E4942D789E}"/>
              </a:ext>
            </a:extLst>
          </p:cNvPr>
          <p:cNvSpPr/>
          <p:nvPr/>
        </p:nvSpPr>
        <p:spPr>
          <a:xfrm rot="5400000">
            <a:off x="3974996" y="5231419"/>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8" name="Arrow: Chevron 27">
            <a:extLst>
              <a:ext uri="{FF2B5EF4-FFF2-40B4-BE49-F238E27FC236}">
                <a16:creationId xmlns:a16="http://schemas.microsoft.com/office/drawing/2014/main" id="{24CA2B26-8A9F-48C3-89D0-453D3A558EBB}"/>
              </a:ext>
            </a:extLst>
          </p:cNvPr>
          <p:cNvSpPr/>
          <p:nvPr/>
        </p:nvSpPr>
        <p:spPr>
          <a:xfrm rot="5400000">
            <a:off x="3974996" y="552813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3" name="Picture 2">
            <a:extLst>
              <a:ext uri="{FF2B5EF4-FFF2-40B4-BE49-F238E27FC236}">
                <a16:creationId xmlns:a16="http://schemas.microsoft.com/office/drawing/2014/main" id="{3F253583-55D1-4B3F-B26C-68B9A0A9A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865" y="1996905"/>
            <a:ext cx="6300216" cy="2688336"/>
          </a:xfrm>
          <a:prstGeom prst="rect">
            <a:avLst/>
          </a:prstGeom>
        </p:spPr>
      </p:pic>
      <p:sp>
        <p:nvSpPr>
          <p:cNvPr id="20" name="Arrow: Chevron 19">
            <a:extLst>
              <a:ext uri="{FF2B5EF4-FFF2-40B4-BE49-F238E27FC236}">
                <a16:creationId xmlns:a16="http://schemas.microsoft.com/office/drawing/2014/main" id="{17B7849A-33E2-454D-B477-DDC77B37B5F4}"/>
              </a:ext>
            </a:extLst>
          </p:cNvPr>
          <p:cNvSpPr/>
          <p:nvPr/>
        </p:nvSpPr>
        <p:spPr>
          <a:xfrm rot="5400000">
            <a:off x="3974996" y="580091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19" name="Picture 18">
            <a:extLst>
              <a:ext uri="{FF2B5EF4-FFF2-40B4-BE49-F238E27FC236}">
                <a16:creationId xmlns:a16="http://schemas.microsoft.com/office/drawing/2014/main" id="{A6797231-C77E-44C2-9CBD-F4EB01E2EB4F}"/>
              </a:ext>
            </a:extLst>
          </p:cNvPr>
          <p:cNvPicPr>
            <a:picLocks noChangeAspect="1"/>
          </p:cNvPicPr>
          <p:nvPr/>
        </p:nvPicPr>
        <p:blipFill>
          <a:blip r:embed="rId4"/>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1F3CF866-78DD-4A93-8164-15496BC6CE8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42</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3E5329-4E75-4534-A8A1-887757A67645}"/>
              </a:ext>
            </a:extLst>
          </p:cNvPr>
          <p:cNvSpPr txBox="1">
            <a:spLocks/>
          </p:cNvSpPr>
          <p:nvPr/>
        </p:nvSpPr>
        <p:spPr>
          <a:xfrm>
            <a:off x="262582" y="3123205"/>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29" name="Rectangle 5">
            <a:extLst>
              <a:ext uri="{FF2B5EF4-FFF2-40B4-BE49-F238E27FC236}">
                <a16:creationId xmlns:a16="http://schemas.microsoft.com/office/drawing/2014/main" id="{54E48930-C03D-4894-9C40-C4014C5436E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0" name="Title 1">
            <a:extLst>
              <a:ext uri="{FF2B5EF4-FFF2-40B4-BE49-F238E27FC236}">
                <a16:creationId xmlns:a16="http://schemas.microsoft.com/office/drawing/2014/main" id="{983EE92E-FBE6-407B-AC7A-2F80F426E8AA}"/>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1" name="Group 30">
            <a:extLst>
              <a:ext uri="{FF2B5EF4-FFF2-40B4-BE49-F238E27FC236}">
                <a16:creationId xmlns:a16="http://schemas.microsoft.com/office/drawing/2014/main" id="{1999396E-B455-4313-9CAD-22860189E9CF}"/>
              </a:ext>
            </a:extLst>
          </p:cNvPr>
          <p:cNvGrpSpPr/>
          <p:nvPr/>
        </p:nvGrpSpPr>
        <p:grpSpPr>
          <a:xfrm>
            <a:off x="4305563" y="417998"/>
            <a:ext cx="3298581" cy="501191"/>
            <a:chOff x="1703540" y="1570168"/>
            <a:chExt cx="3162002" cy="501191"/>
          </a:xfrm>
        </p:grpSpPr>
        <p:sp>
          <p:nvSpPr>
            <p:cNvPr id="32" name="TextBox 31">
              <a:extLst>
                <a:ext uri="{FF2B5EF4-FFF2-40B4-BE49-F238E27FC236}">
                  <a16:creationId xmlns:a16="http://schemas.microsoft.com/office/drawing/2014/main" id="{33A63990-DCE3-49B6-9FAF-D4FF23F1C8E4}"/>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3" name="TextBox 32">
              <a:extLst>
                <a:ext uri="{FF2B5EF4-FFF2-40B4-BE49-F238E27FC236}">
                  <a16:creationId xmlns:a16="http://schemas.microsoft.com/office/drawing/2014/main" id="{8D5358F6-18C6-4E75-B521-9C4EB41F04E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16617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26" grpId="0" animBg="1"/>
      <p:bldP spid="27" grpId="0" animBg="1"/>
      <p:bldP spid="28"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 name="TextBox 4">
            <a:extLst>
              <a:ext uri="{FF2B5EF4-FFF2-40B4-BE49-F238E27FC236}">
                <a16:creationId xmlns:a16="http://schemas.microsoft.com/office/drawing/2014/main" id="{06F8AB13-7E0D-4850-B6D2-C55CCC3C7F1B}"/>
              </a:ext>
            </a:extLst>
          </p:cNvPr>
          <p:cNvSpPr txBox="1"/>
          <p:nvPr/>
        </p:nvSpPr>
        <p:spPr>
          <a:xfrm>
            <a:off x="185820" y="4549594"/>
            <a:ext cx="3560270" cy="1477328"/>
          </a:xfrm>
          <a:prstGeom prst="rect">
            <a:avLst/>
          </a:prstGeom>
          <a:noFill/>
        </p:spPr>
        <p:txBody>
          <a:bodyPr wrap="none" rtlCol="0">
            <a:spAutoFit/>
          </a:bodyPr>
          <a:lstStyle/>
          <a:p>
            <a:pPr marL="342900" indent="-342900">
              <a:buAutoNum type="arabicParenR"/>
            </a:pPr>
            <a:r>
              <a:rPr lang="lv-LV" dirty="0"/>
              <a:t>karsēšanas nozīme;</a:t>
            </a:r>
          </a:p>
          <a:p>
            <a:pPr marL="342900" indent="-342900">
              <a:buAutoNum type="arabicParenR"/>
            </a:pPr>
            <a:r>
              <a:rPr lang="lv-LV" dirty="0"/>
              <a:t>kolbas S veida kakla nozīme;</a:t>
            </a:r>
          </a:p>
          <a:p>
            <a:pPr marL="342900" indent="-342900">
              <a:buAutoNum type="arabicParenR"/>
            </a:pPr>
            <a:r>
              <a:rPr lang="lv-LV" dirty="0"/>
              <a:t>kolbas kakla nolaušanas nozīme;</a:t>
            </a:r>
          </a:p>
          <a:p>
            <a:pPr marL="342900" indent="-342900">
              <a:buAutoNum type="arabicParenR"/>
            </a:pPr>
            <a:r>
              <a:rPr lang="lv-LV" dirty="0"/>
              <a:t>buljona sabojāšanās cēlonis;</a:t>
            </a:r>
          </a:p>
          <a:p>
            <a:pPr marL="342900" indent="-342900">
              <a:buAutoNum type="arabicParenR"/>
            </a:pPr>
            <a:r>
              <a:rPr lang="lv-LV" dirty="0"/>
              <a:t>kolbas P nozīme eksperimentā. </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1332" y="254582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3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579147" y="2005836"/>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2. skolēns</a:t>
            </a:r>
          </a:p>
        </p:txBody>
      </p:sp>
      <p:sp>
        <p:nvSpPr>
          <p:cNvPr id="9" name="Arrow: Chevron 8">
            <a:extLst>
              <a:ext uri="{FF2B5EF4-FFF2-40B4-BE49-F238E27FC236}">
                <a16:creationId xmlns:a16="http://schemas.microsoft.com/office/drawing/2014/main" id="{69AA21B9-04E8-4BFD-8485-3267619E01E9}"/>
              </a:ext>
            </a:extLst>
          </p:cNvPr>
          <p:cNvSpPr/>
          <p:nvPr/>
        </p:nvSpPr>
        <p:spPr>
          <a:xfrm rot="5400000">
            <a:off x="3974996" y="461306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6" name="Arrow: Chevron 25">
            <a:extLst>
              <a:ext uri="{FF2B5EF4-FFF2-40B4-BE49-F238E27FC236}">
                <a16:creationId xmlns:a16="http://schemas.microsoft.com/office/drawing/2014/main" id="{06599F55-20AF-40AA-BA43-71196861518A}"/>
              </a:ext>
            </a:extLst>
          </p:cNvPr>
          <p:cNvSpPr/>
          <p:nvPr/>
        </p:nvSpPr>
        <p:spPr>
          <a:xfrm rot="5400000">
            <a:off x="3974996" y="493470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7" name="Arrow: Chevron 26">
            <a:extLst>
              <a:ext uri="{FF2B5EF4-FFF2-40B4-BE49-F238E27FC236}">
                <a16:creationId xmlns:a16="http://schemas.microsoft.com/office/drawing/2014/main" id="{064924FD-C744-470C-A30E-93E4942D789E}"/>
              </a:ext>
            </a:extLst>
          </p:cNvPr>
          <p:cNvSpPr/>
          <p:nvPr/>
        </p:nvSpPr>
        <p:spPr>
          <a:xfrm rot="5400000">
            <a:off x="3974996" y="5231419"/>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8" name="Arrow: Chevron 27">
            <a:extLst>
              <a:ext uri="{FF2B5EF4-FFF2-40B4-BE49-F238E27FC236}">
                <a16:creationId xmlns:a16="http://schemas.microsoft.com/office/drawing/2014/main" id="{24CA2B26-8A9F-48C3-89D0-453D3A558EBB}"/>
              </a:ext>
            </a:extLst>
          </p:cNvPr>
          <p:cNvSpPr/>
          <p:nvPr/>
        </p:nvSpPr>
        <p:spPr>
          <a:xfrm rot="5400000">
            <a:off x="3974996" y="552813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0" name="Arrow: Chevron 19">
            <a:extLst>
              <a:ext uri="{FF2B5EF4-FFF2-40B4-BE49-F238E27FC236}">
                <a16:creationId xmlns:a16="http://schemas.microsoft.com/office/drawing/2014/main" id="{17B7849A-33E2-454D-B477-DDC77B37B5F4}"/>
              </a:ext>
            </a:extLst>
          </p:cNvPr>
          <p:cNvSpPr/>
          <p:nvPr/>
        </p:nvSpPr>
        <p:spPr>
          <a:xfrm rot="5400000">
            <a:off x="3974996" y="580091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19" name="Picture 18">
            <a:extLst>
              <a:ext uri="{FF2B5EF4-FFF2-40B4-BE49-F238E27FC236}">
                <a16:creationId xmlns:a16="http://schemas.microsoft.com/office/drawing/2014/main" id="{A6797231-C77E-44C2-9CBD-F4EB01E2EB4F}"/>
              </a:ext>
            </a:extLst>
          </p:cNvPr>
          <p:cNvPicPr>
            <a:picLocks noChangeAspect="1"/>
          </p:cNvPicPr>
          <p:nvPr/>
        </p:nvPicPr>
        <p:blipFill>
          <a:blip r:embed="rId3"/>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1F3CF866-78DD-4A93-8164-15496BC6CE8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43</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3E5329-4E75-4534-A8A1-887757A67645}"/>
              </a:ext>
            </a:extLst>
          </p:cNvPr>
          <p:cNvSpPr txBox="1">
            <a:spLocks/>
          </p:cNvSpPr>
          <p:nvPr/>
        </p:nvSpPr>
        <p:spPr>
          <a:xfrm>
            <a:off x="262582" y="3123205"/>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pic>
        <p:nvPicPr>
          <p:cNvPr id="22" name="Picture 21">
            <a:extLst>
              <a:ext uri="{FF2B5EF4-FFF2-40B4-BE49-F238E27FC236}">
                <a16:creationId xmlns:a16="http://schemas.microsoft.com/office/drawing/2014/main" id="{4070D70A-30F5-4BED-8906-1695345CBF5C}"/>
              </a:ext>
            </a:extLst>
          </p:cNvPr>
          <p:cNvPicPr>
            <a:picLocks noChangeAspect="1"/>
          </p:cNvPicPr>
          <p:nvPr/>
        </p:nvPicPr>
        <p:blipFill rotWithShape="1">
          <a:blip r:embed="rId4">
            <a:extLst>
              <a:ext uri="{28A0092B-C50C-407E-A947-70E740481C1C}">
                <a14:useLocalDpi xmlns:a14="http://schemas.microsoft.com/office/drawing/2010/main" val="0"/>
              </a:ext>
            </a:extLst>
          </a:blip>
          <a:srcRect b="2420"/>
          <a:stretch/>
        </p:blipFill>
        <p:spPr>
          <a:xfrm>
            <a:off x="5088193" y="1976189"/>
            <a:ext cx="6255133" cy="2688522"/>
          </a:xfrm>
          <a:prstGeom prst="rect">
            <a:avLst/>
          </a:prstGeom>
        </p:spPr>
      </p:pic>
      <p:sp>
        <p:nvSpPr>
          <p:cNvPr id="29" name="Rectangle 5">
            <a:extLst>
              <a:ext uri="{FF2B5EF4-FFF2-40B4-BE49-F238E27FC236}">
                <a16:creationId xmlns:a16="http://schemas.microsoft.com/office/drawing/2014/main" id="{ABAB46BD-BCA7-4574-A061-B19417DCBF98}"/>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0" name="Title 1">
            <a:extLst>
              <a:ext uri="{FF2B5EF4-FFF2-40B4-BE49-F238E27FC236}">
                <a16:creationId xmlns:a16="http://schemas.microsoft.com/office/drawing/2014/main" id="{E5A8BC27-108F-4C83-91F7-40B8CA3C6C93}"/>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1" name="Group 30">
            <a:extLst>
              <a:ext uri="{FF2B5EF4-FFF2-40B4-BE49-F238E27FC236}">
                <a16:creationId xmlns:a16="http://schemas.microsoft.com/office/drawing/2014/main" id="{3DBD808C-2445-498F-B929-B75A26846627}"/>
              </a:ext>
            </a:extLst>
          </p:cNvPr>
          <p:cNvGrpSpPr/>
          <p:nvPr/>
        </p:nvGrpSpPr>
        <p:grpSpPr>
          <a:xfrm>
            <a:off x="4305563" y="417998"/>
            <a:ext cx="3298581" cy="501191"/>
            <a:chOff x="1703540" y="1570168"/>
            <a:chExt cx="3162002" cy="501191"/>
          </a:xfrm>
        </p:grpSpPr>
        <p:sp>
          <p:nvSpPr>
            <p:cNvPr id="32" name="TextBox 31">
              <a:extLst>
                <a:ext uri="{FF2B5EF4-FFF2-40B4-BE49-F238E27FC236}">
                  <a16:creationId xmlns:a16="http://schemas.microsoft.com/office/drawing/2014/main" id="{D082DB00-6838-44F8-BF78-DF914A503E7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3" name="TextBox 32">
              <a:extLst>
                <a:ext uri="{FF2B5EF4-FFF2-40B4-BE49-F238E27FC236}">
                  <a16:creationId xmlns:a16="http://schemas.microsoft.com/office/drawing/2014/main" id="{55C34D3D-8318-47C8-BDA8-59380792C49B}"/>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417590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26" grpId="0" animBg="1"/>
      <p:bldP spid="27" grpId="0" animBg="1"/>
      <p:bldP spid="28"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 name="TextBox 4">
            <a:extLst>
              <a:ext uri="{FF2B5EF4-FFF2-40B4-BE49-F238E27FC236}">
                <a16:creationId xmlns:a16="http://schemas.microsoft.com/office/drawing/2014/main" id="{06F8AB13-7E0D-4850-B6D2-C55CCC3C7F1B}"/>
              </a:ext>
            </a:extLst>
          </p:cNvPr>
          <p:cNvSpPr txBox="1"/>
          <p:nvPr/>
        </p:nvSpPr>
        <p:spPr>
          <a:xfrm>
            <a:off x="185820" y="4549594"/>
            <a:ext cx="3560270" cy="1477328"/>
          </a:xfrm>
          <a:prstGeom prst="rect">
            <a:avLst/>
          </a:prstGeom>
          <a:noFill/>
        </p:spPr>
        <p:txBody>
          <a:bodyPr wrap="none" rtlCol="0">
            <a:spAutoFit/>
          </a:bodyPr>
          <a:lstStyle/>
          <a:p>
            <a:pPr marL="342900" indent="-342900">
              <a:buAutoNum type="arabicParenR"/>
            </a:pPr>
            <a:r>
              <a:rPr lang="lv-LV" dirty="0"/>
              <a:t>karsēšanas nozīme;</a:t>
            </a:r>
          </a:p>
          <a:p>
            <a:pPr marL="342900" indent="-342900">
              <a:buAutoNum type="arabicParenR"/>
            </a:pPr>
            <a:r>
              <a:rPr lang="lv-LV" dirty="0"/>
              <a:t>kolbas S veida kakla nozīme;</a:t>
            </a:r>
          </a:p>
          <a:p>
            <a:pPr marL="342900" indent="-342900">
              <a:buAutoNum type="arabicParenR"/>
            </a:pPr>
            <a:r>
              <a:rPr lang="lv-LV" dirty="0"/>
              <a:t>kolbas kakla nolaušanas nozīme;</a:t>
            </a:r>
          </a:p>
          <a:p>
            <a:pPr marL="342900" indent="-342900">
              <a:buAutoNum type="arabicParenR"/>
            </a:pPr>
            <a:r>
              <a:rPr lang="lv-LV" dirty="0"/>
              <a:t>buljona sabojāšanās cēlonis;</a:t>
            </a:r>
          </a:p>
          <a:p>
            <a:pPr marL="342900" indent="-342900">
              <a:buAutoNum type="arabicParenR"/>
            </a:pPr>
            <a:r>
              <a:rPr lang="lv-LV" dirty="0"/>
              <a:t>kolbas P nozīme eksperimentā. </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1332" y="254582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2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579147" y="2005836"/>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3. skolēns</a:t>
            </a:r>
          </a:p>
        </p:txBody>
      </p:sp>
      <p:sp>
        <p:nvSpPr>
          <p:cNvPr id="9" name="Arrow: Chevron 8">
            <a:extLst>
              <a:ext uri="{FF2B5EF4-FFF2-40B4-BE49-F238E27FC236}">
                <a16:creationId xmlns:a16="http://schemas.microsoft.com/office/drawing/2014/main" id="{69AA21B9-04E8-4BFD-8485-3267619E01E9}"/>
              </a:ext>
            </a:extLst>
          </p:cNvPr>
          <p:cNvSpPr/>
          <p:nvPr/>
        </p:nvSpPr>
        <p:spPr>
          <a:xfrm rot="5400000">
            <a:off x="3974996" y="461306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6" name="Arrow: Chevron 25">
            <a:extLst>
              <a:ext uri="{FF2B5EF4-FFF2-40B4-BE49-F238E27FC236}">
                <a16:creationId xmlns:a16="http://schemas.microsoft.com/office/drawing/2014/main" id="{06599F55-20AF-40AA-BA43-71196861518A}"/>
              </a:ext>
            </a:extLst>
          </p:cNvPr>
          <p:cNvSpPr/>
          <p:nvPr/>
        </p:nvSpPr>
        <p:spPr>
          <a:xfrm rot="5400000">
            <a:off x="3974996" y="493470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7" name="Arrow: Chevron 26">
            <a:extLst>
              <a:ext uri="{FF2B5EF4-FFF2-40B4-BE49-F238E27FC236}">
                <a16:creationId xmlns:a16="http://schemas.microsoft.com/office/drawing/2014/main" id="{064924FD-C744-470C-A30E-93E4942D789E}"/>
              </a:ext>
            </a:extLst>
          </p:cNvPr>
          <p:cNvSpPr/>
          <p:nvPr/>
        </p:nvSpPr>
        <p:spPr>
          <a:xfrm rot="5400000">
            <a:off x="3974996" y="5231419"/>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8" name="Arrow: Chevron 27">
            <a:extLst>
              <a:ext uri="{FF2B5EF4-FFF2-40B4-BE49-F238E27FC236}">
                <a16:creationId xmlns:a16="http://schemas.microsoft.com/office/drawing/2014/main" id="{24CA2B26-8A9F-48C3-89D0-453D3A558EBB}"/>
              </a:ext>
            </a:extLst>
          </p:cNvPr>
          <p:cNvSpPr/>
          <p:nvPr/>
        </p:nvSpPr>
        <p:spPr>
          <a:xfrm rot="5400000">
            <a:off x="3974996" y="552813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19" name="Picture 18">
            <a:extLst>
              <a:ext uri="{FF2B5EF4-FFF2-40B4-BE49-F238E27FC236}">
                <a16:creationId xmlns:a16="http://schemas.microsoft.com/office/drawing/2014/main" id="{A6797231-C77E-44C2-9CBD-F4EB01E2EB4F}"/>
              </a:ext>
            </a:extLst>
          </p:cNvPr>
          <p:cNvPicPr>
            <a:picLocks noChangeAspect="1"/>
          </p:cNvPicPr>
          <p:nvPr/>
        </p:nvPicPr>
        <p:blipFill>
          <a:blip r:embed="rId3"/>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1F3CF866-78DD-4A93-8164-15496BC6CE8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44</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3E5329-4E75-4534-A8A1-887757A67645}"/>
              </a:ext>
            </a:extLst>
          </p:cNvPr>
          <p:cNvSpPr txBox="1">
            <a:spLocks/>
          </p:cNvSpPr>
          <p:nvPr/>
        </p:nvSpPr>
        <p:spPr>
          <a:xfrm>
            <a:off x="262582" y="3123205"/>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pic>
        <p:nvPicPr>
          <p:cNvPr id="29" name="Picture 28">
            <a:extLst>
              <a:ext uri="{FF2B5EF4-FFF2-40B4-BE49-F238E27FC236}">
                <a16:creationId xmlns:a16="http://schemas.microsoft.com/office/drawing/2014/main" id="{1D439890-20D6-4C03-AF99-D57CF336C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193" y="2010153"/>
            <a:ext cx="6327648" cy="2692908"/>
          </a:xfrm>
          <a:prstGeom prst="rect">
            <a:avLst/>
          </a:prstGeom>
        </p:spPr>
      </p:pic>
      <p:sp>
        <p:nvSpPr>
          <p:cNvPr id="30" name="Rectangle 5">
            <a:extLst>
              <a:ext uri="{FF2B5EF4-FFF2-40B4-BE49-F238E27FC236}">
                <a16:creationId xmlns:a16="http://schemas.microsoft.com/office/drawing/2014/main" id="{885995B3-8279-4EEA-953A-7BC3602BAC8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Title 1">
            <a:extLst>
              <a:ext uri="{FF2B5EF4-FFF2-40B4-BE49-F238E27FC236}">
                <a16:creationId xmlns:a16="http://schemas.microsoft.com/office/drawing/2014/main" id="{20E1498F-0AEE-4D67-8D0D-B05C3430E15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2" name="Group 31">
            <a:extLst>
              <a:ext uri="{FF2B5EF4-FFF2-40B4-BE49-F238E27FC236}">
                <a16:creationId xmlns:a16="http://schemas.microsoft.com/office/drawing/2014/main" id="{AB5FF76B-5486-4E5B-8E50-EA2CD22FFD5D}"/>
              </a:ext>
            </a:extLst>
          </p:cNvPr>
          <p:cNvGrpSpPr/>
          <p:nvPr/>
        </p:nvGrpSpPr>
        <p:grpSpPr>
          <a:xfrm>
            <a:off x="4305563" y="417998"/>
            <a:ext cx="3298581" cy="501191"/>
            <a:chOff x="1703540" y="1570168"/>
            <a:chExt cx="3162002" cy="501191"/>
          </a:xfrm>
        </p:grpSpPr>
        <p:sp>
          <p:nvSpPr>
            <p:cNvPr id="33" name="TextBox 32">
              <a:extLst>
                <a:ext uri="{FF2B5EF4-FFF2-40B4-BE49-F238E27FC236}">
                  <a16:creationId xmlns:a16="http://schemas.microsoft.com/office/drawing/2014/main" id="{56D225FF-D162-447B-8A7E-678820D05A56}"/>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4" name="TextBox 33">
              <a:extLst>
                <a:ext uri="{FF2B5EF4-FFF2-40B4-BE49-F238E27FC236}">
                  <a16:creationId xmlns:a16="http://schemas.microsoft.com/office/drawing/2014/main" id="{DABF6A88-C0CA-4865-ADB7-6EC6334E567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5952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26"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 name="TextBox 4">
            <a:extLst>
              <a:ext uri="{FF2B5EF4-FFF2-40B4-BE49-F238E27FC236}">
                <a16:creationId xmlns:a16="http://schemas.microsoft.com/office/drawing/2014/main" id="{06F8AB13-7E0D-4850-B6D2-C55CCC3C7F1B}"/>
              </a:ext>
            </a:extLst>
          </p:cNvPr>
          <p:cNvSpPr txBox="1"/>
          <p:nvPr/>
        </p:nvSpPr>
        <p:spPr>
          <a:xfrm>
            <a:off x="185820" y="4549594"/>
            <a:ext cx="3560270" cy="1477328"/>
          </a:xfrm>
          <a:prstGeom prst="rect">
            <a:avLst/>
          </a:prstGeom>
          <a:noFill/>
        </p:spPr>
        <p:txBody>
          <a:bodyPr wrap="none" rtlCol="0">
            <a:spAutoFit/>
          </a:bodyPr>
          <a:lstStyle/>
          <a:p>
            <a:pPr marL="342900" indent="-342900">
              <a:buAutoNum type="arabicParenR"/>
            </a:pPr>
            <a:r>
              <a:rPr lang="lv-LV" dirty="0"/>
              <a:t>karsēšanas nozīme;</a:t>
            </a:r>
          </a:p>
          <a:p>
            <a:pPr marL="342900" indent="-342900">
              <a:buAutoNum type="arabicParenR"/>
            </a:pPr>
            <a:r>
              <a:rPr lang="lv-LV" dirty="0"/>
              <a:t>kolbas S veida kakla nozīme;</a:t>
            </a:r>
          </a:p>
          <a:p>
            <a:pPr marL="342900" indent="-342900">
              <a:buAutoNum type="arabicParenR"/>
            </a:pPr>
            <a:r>
              <a:rPr lang="lv-LV" dirty="0"/>
              <a:t>kolbas kakla nolaušanas nozīme;</a:t>
            </a:r>
          </a:p>
          <a:p>
            <a:pPr marL="342900" indent="-342900">
              <a:buAutoNum type="arabicParenR"/>
            </a:pPr>
            <a:r>
              <a:rPr lang="lv-LV" dirty="0"/>
              <a:t>buljona sabojāšanās cēlonis;</a:t>
            </a:r>
          </a:p>
          <a:p>
            <a:pPr marL="342900" indent="-342900">
              <a:buAutoNum type="arabicParenR"/>
            </a:pPr>
            <a:r>
              <a:rPr lang="lv-LV" dirty="0"/>
              <a:t>kolbas P nozīme eksperimentā. </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1332" y="254582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2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579147" y="2005836"/>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4. skolēns</a:t>
            </a:r>
          </a:p>
        </p:txBody>
      </p:sp>
      <p:sp>
        <p:nvSpPr>
          <p:cNvPr id="9" name="Arrow: Chevron 8">
            <a:extLst>
              <a:ext uri="{FF2B5EF4-FFF2-40B4-BE49-F238E27FC236}">
                <a16:creationId xmlns:a16="http://schemas.microsoft.com/office/drawing/2014/main" id="{69AA21B9-04E8-4BFD-8485-3267619E01E9}"/>
              </a:ext>
            </a:extLst>
          </p:cNvPr>
          <p:cNvSpPr/>
          <p:nvPr/>
        </p:nvSpPr>
        <p:spPr>
          <a:xfrm rot="5400000">
            <a:off x="3974996" y="461306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6" name="Arrow: Chevron 25">
            <a:extLst>
              <a:ext uri="{FF2B5EF4-FFF2-40B4-BE49-F238E27FC236}">
                <a16:creationId xmlns:a16="http://schemas.microsoft.com/office/drawing/2014/main" id="{06599F55-20AF-40AA-BA43-71196861518A}"/>
              </a:ext>
            </a:extLst>
          </p:cNvPr>
          <p:cNvSpPr/>
          <p:nvPr/>
        </p:nvSpPr>
        <p:spPr>
          <a:xfrm rot="5400000">
            <a:off x="3974996" y="493470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7" name="Arrow: Chevron 26">
            <a:extLst>
              <a:ext uri="{FF2B5EF4-FFF2-40B4-BE49-F238E27FC236}">
                <a16:creationId xmlns:a16="http://schemas.microsoft.com/office/drawing/2014/main" id="{064924FD-C744-470C-A30E-93E4942D789E}"/>
              </a:ext>
            </a:extLst>
          </p:cNvPr>
          <p:cNvSpPr/>
          <p:nvPr/>
        </p:nvSpPr>
        <p:spPr>
          <a:xfrm rot="5400000">
            <a:off x="3974996" y="5231419"/>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19" name="Picture 18">
            <a:extLst>
              <a:ext uri="{FF2B5EF4-FFF2-40B4-BE49-F238E27FC236}">
                <a16:creationId xmlns:a16="http://schemas.microsoft.com/office/drawing/2014/main" id="{A6797231-C77E-44C2-9CBD-F4EB01E2EB4F}"/>
              </a:ext>
            </a:extLst>
          </p:cNvPr>
          <p:cNvPicPr>
            <a:picLocks noChangeAspect="1"/>
          </p:cNvPicPr>
          <p:nvPr/>
        </p:nvPicPr>
        <p:blipFill>
          <a:blip r:embed="rId3"/>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1F3CF866-78DD-4A93-8164-15496BC6CE8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45</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3E5329-4E75-4534-A8A1-887757A67645}"/>
              </a:ext>
            </a:extLst>
          </p:cNvPr>
          <p:cNvSpPr txBox="1">
            <a:spLocks/>
          </p:cNvSpPr>
          <p:nvPr/>
        </p:nvSpPr>
        <p:spPr>
          <a:xfrm>
            <a:off x="262582" y="3123205"/>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30" name="Rectangle 5">
            <a:extLst>
              <a:ext uri="{FF2B5EF4-FFF2-40B4-BE49-F238E27FC236}">
                <a16:creationId xmlns:a16="http://schemas.microsoft.com/office/drawing/2014/main" id="{885995B3-8279-4EEA-953A-7BC3602BAC8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Title 1">
            <a:extLst>
              <a:ext uri="{FF2B5EF4-FFF2-40B4-BE49-F238E27FC236}">
                <a16:creationId xmlns:a16="http://schemas.microsoft.com/office/drawing/2014/main" id="{20E1498F-0AEE-4D67-8D0D-B05C3430E15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2" name="Group 31">
            <a:extLst>
              <a:ext uri="{FF2B5EF4-FFF2-40B4-BE49-F238E27FC236}">
                <a16:creationId xmlns:a16="http://schemas.microsoft.com/office/drawing/2014/main" id="{AB5FF76B-5486-4E5B-8E50-EA2CD22FFD5D}"/>
              </a:ext>
            </a:extLst>
          </p:cNvPr>
          <p:cNvGrpSpPr/>
          <p:nvPr/>
        </p:nvGrpSpPr>
        <p:grpSpPr>
          <a:xfrm>
            <a:off x="4305563" y="417998"/>
            <a:ext cx="3298581" cy="501191"/>
            <a:chOff x="1703540" y="1570168"/>
            <a:chExt cx="3162002" cy="501191"/>
          </a:xfrm>
        </p:grpSpPr>
        <p:sp>
          <p:nvSpPr>
            <p:cNvPr id="33" name="TextBox 32">
              <a:extLst>
                <a:ext uri="{FF2B5EF4-FFF2-40B4-BE49-F238E27FC236}">
                  <a16:creationId xmlns:a16="http://schemas.microsoft.com/office/drawing/2014/main" id="{56D225FF-D162-447B-8A7E-678820D05A56}"/>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4" name="TextBox 33">
              <a:extLst>
                <a:ext uri="{FF2B5EF4-FFF2-40B4-BE49-F238E27FC236}">
                  <a16:creationId xmlns:a16="http://schemas.microsoft.com/office/drawing/2014/main" id="{DABF6A88-C0CA-4865-ADB7-6EC6334E567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pic>
        <p:nvPicPr>
          <p:cNvPr id="38" name="Picture 37">
            <a:extLst>
              <a:ext uri="{FF2B5EF4-FFF2-40B4-BE49-F238E27FC236}">
                <a16:creationId xmlns:a16="http://schemas.microsoft.com/office/drawing/2014/main" id="{64909247-74B4-4676-B498-3AE9086EC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553" y="2005836"/>
            <a:ext cx="6309360" cy="2674620"/>
          </a:xfrm>
          <a:prstGeom prst="rect">
            <a:avLst/>
          </a:prstGeom>
        </p:spPr>
      </p:pic>
    </p:spTree>
    <p:extLst>
      <p:ext uri="{BB962C8B-B14F-4D97-AF65-F5344CB8AC3E}">
        <p14:creationId xmlns:p14="http://schemas.microsoft.com/office/powerpoint/2010/main" val="250239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ppt_x</p:attrName>
                                        </p:attrNameLst>
                                      </p:cBhvr>
                                      <p:tavLst>
                                        <p:tav tm="0">
                                          <p:val>
                                            <p:strVal val="#ppt_x-#ppt_w*1.125000"/>
                                          </p:val>
                                        </p:tav>
                                        <p:tav tm="100000">
                                          <p:val>
                                            <p:strVal val="#ppt_x"/>
                                          </p:val>
                                        </p:tav>
                                      </p:tavLst>
                                    </p:anim>
                                    <p:animEffect transition="in" filter="wipe(righ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26"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 name="TextBox 4">
            <a:extLst>
              <a:ext uri="{FF2B5EF4-FFF2-40B4-BE49-F238E27FC236}">
                <a16:creationId xmlns:a16="http://schemas.microsoft.com/office/drawing/2014/main" id="{06F8AB13-7E0D-4850-B6D2-C55CCC3C7F1B}"/>
              </a:ext>
            </a:extLst>
          </p:cNvPr>
          <p:cNvSpPr txBox="1"/>
          <p:nvPr/>
        </p:nvSpPr>
        <p:spPr>
          <a:xfrm>
            <a:off x="185820" y="4549594"/>
            <a:ext cx="3560270" cy="1477328"/>
          </a:xfrm>
          <a:prstGeom prst="rect">
            <a:avLst/>
          </a:prstGeom>
          <a:noFill/>
        </p:spPr>
        <p:txBody>
          <a:bodyPr wrap="none" rtlCol="0">
            <a:spAutoFit/>
          </a:bodyPr>
          <a:lstStyle/>
          <a:p>
            <a:pPr marL="342900" indent="-342900">
              <a:buAutoNum type="arabicParenR"/>
            </a:pPr>
            <a:r>
              <a:rPr lang="lv-LV" dirty="0"/>
              <a:t>karsēšanas nozīme;</a:t>
            </a:r>
          </a:p>
          <a:p>
            <a:pPr marL="342900" indent="-342900">
              <a:buAutoNum type="arabicParenR"/>
            </a:pPr>
            <a:r>
              <a:rPr lang="lv-LV" dirty="0"/>
              <a:t>kolbas S veida kakla nozīme;</a:t>
            </a:r>
          </a:p>
          <a:p>
            <a:pPr marL="342900" indent="-342900">
              <a:buAutoNum type="arabicParenR"/>
            </a:pPr>
            <a:r>
              <a:rPr lang="lv-LV" dirty="0"/>
              <a:t>kolbas kakla nolaušanas nozīme;</a:t>
            </a:r>
          </a:p>
          <a:p>
            <a:pPr marL="342900" indent="-342900">
              <a:buAutoNum type="arabicParenR"/>
            </a:pPr>
            <a:r>
              <a:rPr lang="lv-LV" dirty="0"/>
              <a:t>buljona sabojāšanās cēlonis;</a:t>
            </a:r>
          </a:p>
          <a:p>
            <a:pPr marL="342900" indent="-342900">
              <a:buAutoNum type="arabicParenR"/>
            </a:pPr>
            <a:r>
              <a:rPr lang="lv-LV" dirty="0"/>
              <a:t>kolbas P nozīme eksperimentā. </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1332" y="254582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1 punkts</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579147" y="2005836"/>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5. skolēns</a:t>
            </a:r>
          </a:p>
        </p:txBody>
      </p:sp>
      <p:sp>
        <p:nvSpPr>
          <p:cNvPr id="26" name="Arrow: Chevron 25">
            <a:extLst>
              <a:ext uri="{FF2B5EF4-FFF2-40B4-BE49-F238E27FC236}">
                <a16:creationId xmlns:a16="http://schemas.microsoft.com/office/drawing/2014/main" id="{06599F55-20AF-40AA-BA43-71196861518A}"/>
              </a:ext>
            </a:extLst>
          </p:cNvPr>
          <p:cNvSpPr/>
          <p:nvPr/>
        </p:nvSpPr>
        <p:spPr>
          <a:xfrm rot="5400000">
            <a:off x="3974996" y="4934704"/>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7" name="Arrow: Chevron 26">
            <a:extLst>
              <a:ext uri="{FF2B5EF4-FFF2-40B4-BE49-F238E27FC236}">
                <a16:creationId xmlns:a16="http://schemas.microsoft.com/office/drawing/2014/main" id="{064924FD-C744-470C-A30E-93E4942D789E}"/>
              </a:ext>
            </a:extLst>
          </p:cNvPr>
          <p:cNvSpPr/>
          <p:nvPr/>
        </p:nvSpPr>
        <p:spPr>
          <a:xfrm rot="5400000">
            <a:off x="3974996" y="5231419"/>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19" name="Picture 18">
            <a:extLst>
              <a:ext uri="{FF2B5EF4-FFF2-40B4-BE49-F238E27FC236}">
                <a16:creationId xmlns:a16="http://schemas.microsoft.com/office/drawing/2014/main" id="{A6797231-C77E-44C2-9CBD-F4EB01E2EB4F}"/>
              </a:ext>
            </a:extLst>
          </p:cNvPr>
          <p:cNvPicPr>
            <a:picLocks noChangeAspect="1"/>
          </p:cNvPicPr>
          <p:nvPr/>
        </p:nvPicPr>
        <p:blipFill>
          <a:blip r:embed="rId3"/>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1F3CF866-78DD-4A93-8164-15496BC6CE8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46</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3E5329-4E75-4534-A8A1-887757A67645}"/>
              </a:ext>
            </a:extLst>
          </p:cNvPr>
          <p:cNvSpPr txBox="1">
            <a:spLocks/>
          </p:cNvSpPr>
          <p:nvPr/>
        </p:nvSpPr>
        <p:spPr>
          <a:xfrm>
            <a:off x="262582" y="3123205"/>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30" name="Rectangle 5">
            <a:extLst>
              <a:ext uri="{FF2B5EF4-FFF2-40B4-BE49-F238E27FC236}">
                <a16:creationId xmlns:a16="http://schemas.microsoft.com/office/drawing/2014/main" id="{885995B3-8279-4EEA-953A-7BC3602BAC8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Title 1">
            <a:extLst>
              <a:ext uri="{FF2B5EF4-FFF2-40B4-BE49-F238E27FC236}">
                <a16:creationId xmlns:a16="http://schemas.microsoft.com/office/drawing/2014/main" id="{20E1498F-0AEE-4D67-8D0D-B05C3430E15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2" name="Group 31">
            <a:extLst>
              <a:ext uri="{FF2B5EF4-FFF2-40B4-BE49-F238E27FC236}">
                <a16:creationId xmlns:a16="http://schemas.microsoft.com/office/drawing/2014/main" id="{AB5FF76B-5486-4E5B-8E50-EA2CD22FFD5D}"/>
              </a:ext>
            </a:extLst>
          </p:cNvPr>
          <p:cNvGrpSpPr/>
          <p:nvPr/>
        </p:nvGrpSpPr>
        <p:grpSpPr>
          <a:xfrm>
            <a:off x="4305563" y="417998"/>
            <a:ext cx="3298581" cy="501191"/>
            <a:chOff x="1703540" y="1570168"/>
            <a:chExt cx="3162002" cy="501191"/>
          </a:xfrm>
        </p:grpSpPr>
        <p:sp>
          <p:nvSpPr>
            <p:cNvPr id="33" name="TextBox 32">
              <a:extLst>
                <a:ext uri="{FF2B5EF4-FFF2-40B4-BE49-F238E27FC236}">
                  <a16:creationId xmlns:a16="http://schemas.microsoft.com/office/drawing/2014/main" id="{56D225FF-D162-447B-8A7E-678820D05A56}"/>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4" name="TextBox 33">
              <a:extLst>
                <a:ext uri="{FF2B5EF4-FFF2-40B4-BE49-F238E27FC236}">
                  <a16:creationId xmlns:a16="http://schemas.microsoft.com/office/drawing/2014/main" id="{DABF6A88-C0CA-4865-ADB7-6EC6334E567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pic>
        <p:nvPicPr>
          <p:cNvPr id="20" name="Picture 19">
            <a:extLst>
              <a:ext uri="{FF2B5EF4-FFF2-40B4-BE49-F238E27FC236}">
                <a16:creationId xmlns:a16="http://schemas.microsoft.com/office/drawing/2014/main" id="{DAB4233A-DFE8-4125-AC22-18DAB62B2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191" y="2010124"/>
            <a:ext cx="5930646" cy="2566606"/>
          </a:xfrm>
          <a:prstGeom prst="rect">
            <a:avLst/>
          </a:prstGeom>
        </p:spPr>
      </p:pic>
    </p:spTree>
    <p:extLst>
      <p:ext uri="{BB962C8B-B14F-4D97-AF65-F5344CB8AC3E}">
        <p14:creationId xmlns:p14="http://schemas.microsoft.com/office/powerpoint/2010/main" val="27415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ppt_x</p:attrName>
                                        </p:attrNameLst>
                                      </p:cBhvr>
                                      <p:tavLst>
                                        <p:tav tm="0">
                                          <p:val>
                                            <p:strVal val="#ppt_x-#ppt_w*1.125000"/>
                                          </p:val>
                                        </p:tav>
                                        <p:tav tm="100000">
                                          <p:val>
                                            <p:strVal val="#ppt_x"/>
                                          </p:val>
                                        </p:tav>
                                      </p:tavLst>
                                    </p:anim>
                                    <p:animEffect transition="in" filter="wipe(righ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 name="TextBox 4">
            <a:extLst>
              <a:ext uri="{FF2B5EF4-FFF2-40B4-BE49-F238E27FC236}">
                <a16:creationId xmlns:a16="http://schemas.microsoft.com/office/drawing/2014/main" id="{06F8AB13-7E0D-4850-B6D2-C55CCC3C7F1B}"/>
              </a:ext>
            </a:extLst>
          </p:cNvPr>
          <p:cNvSpPr txBox="1"/>
          <p:nvPr/>
        </p:nvSpPr>
        <p:spPr>
          <a:xfrm>
            <a:off x="185820" y="4549594"/>
            <a:ext cx="3560270" cy="1477328"/>
          </a:xfrm>
          <a:prstGeom prst="rect">
            <a:avLst/>
          </a:prstGeom>
          <a:noFill/>
        </p:spPr>
        <p:txBody>
          <a:bodyPr wrap="none" rtlCol="0">
            <a:spAutoFit/>
          </a:bodyPr>
          <a:lstStyle/>
          <a:p>
            <a:pPr marL="342900" indent="-342900">
              <a:buAutoNum type="arabicParenR"/>
            </a:pPr>
            <a:r>
              <a:rPr lang="lv-LV" dirty="0"/>
              <a:t>karsēšanas nozīme;</a:t>
            </a:r>
          </a:p>
          <a:p>
            <a:pPr marL="342900" indent="-342900">
              <a:buAutoNum type="arabicParenR"/>
            </a:pPr>
            <a:r>
              <a:rPr lang="lv-LV" dirty="0"/>
              <a:t>kolbas S veida kakla nozīme;</a:t>
            </a:r>
          </a:p>
          <a:p>
            <a:pPr marL="342900" indent="-342900">
              <a:buAutoNum type="arabicParenR"/>
            </a:pPr>
            <a:r>
              <a:rPr lang="lv-LV" dirty="0"/>
              <a:t>kolbas kakla nolaušanas nozīme;</a:t>
            </a:r>
          </a:p>
          <a:p>
            <a:pPr marL="342900" indent="-342900">
              <a:buAutoNum type="arabicParenR"/>
            </a:pPr>
            <a:r>
              <a:rPr lang="lv-LV" dirty="0"/>
              <a:t>buljona sabojāšanās cēlonis;</a:t>
            </a:r>
          </a:p>
          <a:p>
            <a:pPr marL="342900" indent="-342900">
              <a:buAutoNum type="arabicParenR"/>
            </a:pPr>
            <a:r>
              <a:rPr lang="lv-LV" dirty="0"/>
              <a:t>kolbas P nozīme eksperimentā. </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1332" y="254582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0 punktu</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579147" y="2005836"/>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6. skolēns</a:t>
            </a:r>
          </a:p>
        </p:txBody>
      </p:sp>
      <p:pic>
        <p:nvPicPr>
          <p:cNvPr id="19" name="Picture 18">
            <a:extLst>
              <a:ext uri="{FF2B5EF4-FFF2-40B4-BE49-F238E27FC236}">
                <a16:creationId xmlns:a16="http://schemas.microsoft.com/office/drawing/2014/main" id="{A6797231-C77E-44C2-9CBD-F4EB01E2EB4F}"/>
              </a:ext>
            </a:extLst>
          </p:cNvPr>
          <p:cNvPicPr>
            <a:picLocks noChangeAspect="1"/>
          </p:cNvPicPr>
          <p:nvPr/>
        </p:nvPicPr>
        <p:blipFill>
          <a:blip r:embed="rId3"/>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1F3CF866-78DD-4A93-8164-15496BC6CE8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47</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3E5329-4E75-4534-A8A1-887757A67645}"/>
              </a:ext>
            </a:extLst>
          </p:cNvPr>
          <p:cNvSpPr txBox="1">
            <a:spLocks/>
          </p:cNvSpPr>
          <p:nvPr/>
        </p:nvSpPr>
        <p:spPr>
          <a:xfrm>
            <a:off x="262582" y="3123205"/>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30" name="Rectangle 5">
            <a:extLst>
              <a:ext uri="{FF2B5EF4-FFF2-40B4-BE49-F238E27FC236}">
                <a16:creationId xmlns:a16="http://schemas.microsoft.com/office/drawing/2014/main" id="{885995B3-8279-4EEA-953A-7BC3602BAC8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Title 1">
            <a:extLst>
              <a:ext uri="{FF2B5EF4-FFF2-40B4-BE49-F238E27FC236}">
                <a16:creationId xmlns:a16="http://schemas.microsoft.com/office/drawing/2014/main" id="{20E1498F-0AEE-4D67-8D0D-B05C3430E15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2" name="Group 31">
            <a:extLst>
              <a:ext uri="{FF2B5EF4-FFF2-40B4-BE49-F238E27FC236}">
                <a16:creationId xmlns:a16="http://schemas.microsoft.com/office/drawing/2014/main" id="{AB5FF76B-5486-4E5B-8E50-EA2CD22FFD5D}"/>
              </a:ext>
            </a:extLst>
          </p:cNvPr>
          <p:cNvGrpSpPr/>
          <p:nvPr/>
        </p:nvGrpSpPr>
        <p:grpSpPr>
          <a:xfrm>
            <a:off x="4305563" y="417998"/>
            <a:ext cx="3298581" cy="501191"/>
            <a:chOff x="1703540" y="1570168"/>
            <a:chExt cx="3162002" cy="501191"/>
          </a:xfrm>
        </p:grpSpPr>
        <p:sp>
          <p:nvSpPr>
            <p:cNvPr id="33" name="TextBox 32">
              <a:extLst>
                <a:ext uri="{FF2B5EF4-FFF2-40B4-BE49-F238E27FC236}">
                  <a16:creationId xmlns:a16="http://schemas.microsoft.com/office/drawing/2014/main" id="{56D225FF-D162-447B-8A7E-678820D05A56}"/>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4" name="TextBox 33">
              <a:extLst>
                <a:ext uri="{FF2B5EF4-FFF2-40B4-BE49-F238E27FC236}">
                  <a16:creationId xmlns:a16="http://schemas.microsoft.com/office/drawing/2014/main" id="{DABF6A88-C0CA-4865-ADB7-6EC6334E567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pic>
        <p:nvPicPr>
          <p:cNvPr id="18" name="Picture 17">
            <a:extLst>
              <a:ext uri="{FF2B5EF4-FFF2-40B4-BE49-F238E27FC236}">
                <a16:creationId xmlns:a16="http://schemas.microsoft.com/office/drawing/2014/main" id="{74BC10A3-4971-4048-805D-18CFD9A1A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193" y="2005836"/>
            <a:ext cx="5947431" cy="2559925"/>
          </a:xfrm>
          <a:prstGeom prst="rect">
            <a:avLst/>
          </a:prstGeom>
        </p:spPr>
      </p:pic>
    </p:spTree>
    <p:extLst>
      <p:ext uri="{BB962C8B-B14F-4D97-AF65-F5344CB8AC3E}">
        <p14:creationId xmlns:p14="http://schemas.microsoft.com/office/powerpoint/2010/main" val="41393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5" name="TextBox 4">
            <a:extLst>
              <a:ext uri="{FF2B5EF4-FFF2-40B4-BE49-F238E27FC236}">
                <a16:creationId xmlns:a16="http://schemas.microsoft.com/office/drawing/2014/main" id="{06F8AB13-7E0D-4850-B6D2-C55CCC3C7F1B}"/>
              </a:ext>
            </a:extLst>
          </p:cNvPr>
          <p:cNvSpPr txBox="1"/>
          <p:nvPr/>
        </p:nvSpPr>
        <p:spPr>
          <a:xfrm>
            <a:off x="185820" y="4549594"/>
            <a:ext cx="3560270" cy="1477328"/>
          </a:xfrm>
          <a:prstGeom prst="rect">
            <a:avLst/>
          </a:prstGeom>
          <a:noFill/>
        </p:spPr>
        <p:txBody>
          <a:bodyPr wrap="none" rtlCol="0">
            <a:spAutoFit/>
          </a:bodyPr>
          <a:lstStyle/>
          <a:p>
            <a:pPr marL="342900" indent="-342900">
              <a:buAutoNum type="arabicParenR"/>
            </a:pPr>
            <a:r>
              <a:rPr lang="lv-LV" dirty="0"/>
              <a:t>karsēšanas nozīme;</a:t>
            </a:r>
          </a:p>
          <a:p>
            <a:pPr marL="342900" indent="-342900">
              <a:buAutoNum type="arabicParenR"/>
            </a:pPr>
            <a:r>
              <a:rPr lang="lv-LV" dirty="0"/>
              <a:t>kolbas S veida kakla nozīme;</a:t>
            </a:r>
          </a:p>
          <a:p>
            <a:pPr marL="342900" indent="-342900">
              <a:buAutoNum type="arabicParenR"/>
            </a:pPr>
            <a:r>
              <a:rPr lang="lv-LV" dirty="0"/>
              <a:t>kolbas kakla nolaušanas nozīme;</a:t>
            </a:r>
          </a:p>
          <a:p>
            <a:pPr marL="342900" indent="-342900">
              <a:buAutoNum type="arabicParenR"/>
            </a:pPr>
            <a:r>
              <a:rPr lang="lv-LV" dirty="0"/>
              <a:t>buljona sabojāšanās cēlonis;</a:t>
            </a:r>
          </a:p>
          <a:p>
            <a:pPr marL="342900" indent="-342900">
              <a:buAutoNum type="arabicParenR"/>
            </a:pPr>
            <a:r>
              <a:rPr lang="lv-LV" dirty="0"/>
              <a:t>kolbas P nozīme eksperimentā. </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1332" y="254582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0 punktu</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579147" y="2005836"/>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7. skolēns</a:t>
            </a:r>
          </a:p>
        </p:txBody>
      </p:sp>
      <p:pic>
        <p:nvPicPr>
          <p:cNvPr id="19" name="Picture 18">
            <a:extLst>
              <a:ext uri="{FF2B5EF4-FFF2-40B4-BE49-F238E27FC236}">
                <a16:creationId xmlns:a16="http://schemas.microsoft.com/office/drawing/2014/main" id="{A6797231-C77E-44C2-9CBD-F4EB01E2EB4F}"/>
              </a:ext>
            </a:extLst>
          </p:cNvPr>
          <p:cNvPicPr>
            <a:picLocks noChangeAspect="1"/>
          </p:cNvPicPr>
          <p:nvPr/>
        </p:nvPicPr>
        <p:blipFill>
          <a:blip r:embed="rId3"/>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1F3CF866-78DD-4A93-8164-15496BC6CE8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48</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3E5329-4E75-4534-A8A1-887757A67645}"/>
              </a:ext>
            </a:extLst>
          </p:cNvPr>
          <p:cNvSpPr txBox="1">
            <a:spLocks/>
          </p:cNvSpPr>
          <p:nvPr/>
        </p:nvSpPr>
        <p:spPr>
          <a:xfrm>
            <a:off x="262582" y="3123205"/>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30" name="Rectangle 5">
            <a:extLst>
              <a:ext uri="{FF2B5EF4-FFF2-40B4-BE49-F238E27FC236}">
                <a16:creationId xmlns:a16="http://schemas.microsoft.com/office/drawing/2014/main" id="{885995B3-8279-4EEA-953A-7BC3602BAC8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Title 1">
            <a:extLst>
              <a:ext uri="{FF2B5EF4-FFF2-40B4-BE49-F238E27FC236}">
                <a16:creationId xmlns:a16="http://schemas.microsoft.com/office/drawing/2014/main" id="{20E1498F-0AEE-4D67-8D0D-B05C3430E15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2" name="Group 31">
            <a:extLst>
              <a:ext uri="{FF2B5EF4-FFF2-40B4-BE49-F238E27FC236}">
                <a16:creationId xmlns:a16="http://schemas.microsoft.com/office/drawing/2014/main" id="{AB5FF76B-5486-4E5B-8E50-EA2CD22FFD5D}"/>
              </a:ext>
            </a:extLst>
          </p:cNvPr>
          <p:cNvGrpSpPr/>
          <p:nvPr/>
        </p:nvGrpSpPr>
        <p:grpSpPr>
          <a:xfrm>
            <a:off x="4305563" y="417998"/>
            <a:ext cx="3298581" cy="501191"/>
            <a:chOff x="1703540" y="1570168"/>
            <a:chExt cx="3162002" cy="501191"/>
          </a:xfrm>
        </p:grpSpPr>
        <p:sp>
          <p:nvSpPr>
            <p:cNvPr id="33" name="TextBox 32">
              <a:extLst>
                <a:ext uri="{FF2B5EF4-FFF2-40B4-BE49-F238E27FC236}">
                  <a16:creationId xmlns:a16="http://schemas.microsoft.com/office/drawing/2014/main" id="{56D225FF-D162-447B-8A7E-678820D05A56}"/>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7. uzdevums</a:t>
              </a:r>
            </a:p>
          </p:txBody>
        </p:sp>
        <p:sp>
          <p:nvSpPr>
            <p:cNvPr id="34" name="TextBox 33">
              <a:extLst>
                <a:ext uri="{FF2B5EF4-FFF2-40B4-BE49-F238E27FC236}">
                  <a16:creationId xmlns:a16="http://schemas.microsoft.com/office/drawing/2014/main" id="{DABF6A88-C0CA-4865-ADB7-6EC6334E567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pic>
        <p:nvPicPr>
          <p:cNvPr id="16" name="Picture 15">
            <a:extLst>
              <a:ext uri="{FF2B5EF4-FFF2-40B4-BE49-F238E27FC236}">
                <a16:creationId xmlns:a16="http://schemas.microsoft.com/office/drawing/2014/main" id="{BFD7D022-5A63-49EC-89E4-A9A9DC6EC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193" y="2005836"/>
            <a:ext cx="5938682" cy="2559330"/>
          </a:xfrm>
          <a:prstGeom prst="rect">
            <a:avLst/>
          </a:prstGeom>
        </p:spPr>
      </p:pic>
    </p:spTree>
    <p:extLst>
      <p:ext uri="{BB962C8B-B14F-4D97-AF65-F5344CB8AC3E}">
        <p14:creationId xmlns:p14="http://schemas.microsoft.com/office/powerpoint/2010/main" val="19510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5DD0C8E-3A5F-41F8-AF63-DA91D09C0042}"/>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6" name="Text Placeholder 7">
            <a:extLst>
              <a:ext uri="{FF2B5EF4-FFF2-40B4-BE49-F238E27FC236}">
                <a16:creationId xmlns:a16="http://schemas.microsoft.com/office/drawing/2014/main" id="{09DBC69A-DD0D-44CD-87E9-035C2183C1B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3" name="TextBox 12">
            <a:extLst>
              <a:ext uri="{FF2B5EF4-FFF2-40B4-BE49-F238E27FC236}">
                <a16:creationId xmlns:a16="http://schemas.microsoft.com/office/drawing/2014/main" id="{D2F809FA-F790-41FB-9060-CA6E6D675468}"/>
              </a:ext>
            </a:extLst>
          </p:cNvPr>
          <p:cNvSpPr txBox="1"/>
          <p:nvPr/>
        </p:nvSpPr>
        <p:spPr>
          <a:xfrm>
            <a:off x="776463" y="2004862"/>
            <a:ext cx="8897623" cy="4001095"/>
          </a:xfrm>
          <a:prstGeom prst="rect">
            <a:avLst/>
          </a:prstGeom>
          <a:solidFill>
            <a:schemeClr val="bg1"/>
          </a:solidFill>
          <a:ln>
            <a:solidFill>
              <a:schemeClr val="accent3">
                <a:lumMod val="75000"/>
              </a:schemeClr>
            </a:solidFill>
          </a:ln>
        </p:spPr>
        <p:txBody>
          <a:bodyPr wrap="square" rtlCol="0">
            <a:spAutoFit/>
          </a:bodyPr>
          <a:lstStyle/>
          <a:p>
            <a:endParaRPr lang="lv-LV" dirty="0">
              <a:solidFill>
                <a:srgbClr val="4F6228"/>
              </a:solidFill>
              <a:latin typeface="Verdana" panose="020B0604030504040204" pitchFamily="34" charset="0"/>
              <a:ea typeface="Verdana" panose="020B0604030504040204" pitchFamily="34" charset="0"/>
            </a:endParaRPr>
          </a:p>
          <a:p>
            <a:endParaRPr lang="lv-LV" dirty="0">
              <a:solidFill>
                <a:srgbClr val="4F6228"/>
              </a:solidFill>
              <a:latin typeface="Verdana" panose="020B0604030504040204" pitchFamily="34" charset="0"/>
              <a:ea typeface="Verdana" panose="020B0604030504040204" pitchFamily="34" charset="0"/>
            </a:endParaRPr>
          </a:p>
          <a:p>
            <a:endParaRPr lang="lv-LV" sz="2000" dirty="0">
              <a:solidFill>
                <a:srgbClr val="4F6228"/>
              </a:solidFill>
              <a:latin typeface="Verdana" panose="020B0604030504040204" pitchFamily="34" charset="0"/>
              <a:ea typeface="Verdana" panose="020B0604030504040204" pitchFamily="34" charset="0"/>
            </a:endParaRPr>
          </a:p>
          <a:p>
            <a:pPr algn="just">
              <a:spcBef>
                <a:spcPts val="600"/>
              </a:spcBef>
            </a:pPr>
            <a:endParaRPr lang="lv-LV" sz="800" dirty="0">
              <a:solidFill>
                <a:srgbClr val="4F6228"/>
              </a:solidFill>
              <a:latin typeface="Verdana" panose="020B0604030504040204" pitchFamily="34" charset="0"/>
              <a:ea typeface="Verdana" panose="020B0604030504040204" pitchFamily="34" charset="0"/>
            </a:endParaRPr>
          </a:p>
          <a:p>
            <a:pPr algn="just">
              <a:spcBef>
                <a:spcPts val="600"/>
              </a:spcBef>
            </a:pPr>
            <a:r>
              <a:rPr lang="lv-LV" sz="2000" dirty="0">
                <a:solidFill>
                  <a:srgbClr val="4F6228"/>
                </a:solidFill>
                <a:latin typeface="Verdana" panose="020B0604030504040204" pitchFamily="34" charset="0"/>
                <a:ea typeface="Verdana" panose="020B0604030504040204" pitchFamily="34" charset="0"/>
              </a:rPr>
              <a:t>Skolēniem ir jāattīsta un jāpilnveido prasme analizēt doto informāciju – skaitlisku, vizuālu (t.sk. grafikus). </a:t>
            </a:r>
            <a:r>
              <a:rPr lang="lv-LV" sz="2000" b="1" dirty="0">
                <a:solidFill>
                  <a:srgbClr val="4F6228"/>
                </a:solidFill>
                <a:latin typeface="Verdana" panose="020B0604030504040204" pitchFamily="34" charset="0"/>
                <a:ea typeface="Verdana" panose="020B0604030504040204" pitchFamily="34" charset="0"/>
              </a:rPr>
              <a:t>Analizēt </a:t>
            </a:r>
            <a:r>
              <a:rPr lang="lv-LV" sz="2000" dirty="0">
                <a:solidFill>
                  <a:srgbClr val="4F6228"/>
                </a:solidFill>
                <a:latin typeface="Verdana" panose="020B0604030504040204" pitchFamily="34" charset="0"/>
                <a:ea typeface="Verdana" panose="020B0604030504040204" pitchFamily="34" charset="0"/>
              </a:rPr>
              <a:t>nozīmē nevis burtiski aprakstīt informācijā doto, bet interpretēt – veidot spriedumus, kuri nav burtiski redzami, bet izriet no dotās informācijas.</a:t>
            </a:r>
            <a:r>
              <a:rPr lang="lv-LV" sz="2000" b="1" dirty="0">
                <a:solidFill>
                  <a:srgbClr val="4F6228"/>
                </a:solidFill>
                <a:latin typeface="Verdana" panose="020B0604030504040204" pitchFamily="34" charset="0"/>
                <a:ea typeface="Verdana" panose="020B0604030504040204" pitchFamily="34" charset="0"/>
              </a:rPr>
              <a:t> </a:t>
            </a:r>
          </a:p>
          <a:p>
            <a:pPr algn="just"/>
            <a:r>
              <a:rPr lang="lv-LV" sz="2000" dirty="0">
                <a:solidFill>
                  <a:srgbClr val="4F6228"/>
                </a:solidFill>
                <a:latin typeface="Verdana" panose="020B0604030504040204" pitchFamily="34" charset="0"/>
                <a:ea typeface="Verdana" panose="020B0604030504040204" pitchFamily="34" charset="0"/>
              </a:rPr>
              <a:t>To var attīstīt:</a:t>
            </a:r>
          </a:p>
          <a:p>
            <a:pPr marL="801688" indent="-342900" algn="just">
              <a:buFont typeface="Arial" panose="020B0604020202020204" pitchFamily="34" charset="0"/>
              <a:buChar char="•"/>
            </a:pPr>
            <a:r>
              <a:rPr lang="lv-LV" sz="2000" dirty="0">
                <a:solidFill>
                  <a:srgbClr val="4F6228"/>
                </a:solidFill>
                <a:latin typeface="Verdana" panose="020B0604030504040204" pitchFamily="34" charset="0"/>
                <a:ea typeface="Verdana" panose="020B0604030504040204" pitchFamily="34" charset="0"/>
              </a:rPr>
              <a:t>veicot līdzīgus uzdevumus mācību procesā;</a:t>
            </a:r>
          </a:p>
          <a:p>
            <a:pPr marL="801688" indent="-342900" algn="just">
              <a:buFont typeface="Arial" panose="020B0604020202020204" pitchFamily="34" charset="0"/>
              <a:buChar char="•"/>
            </a:pPr>
            <a:r>
              <a:rPr lang="lv-LV" sz="2000" dirty="0">
                <a:solidFill>
                  <a:srgbClr val="4F6228"/>
                </a:solidFill>
                <a:latin typeface="Verdana" panose="020B0604030504040204" pitchFamily="34" charset="0"/>
                <a:ea typeface="Verdana" panose="020B0604030504040204" pitchFamily="34" charset="0"/>
              </a:rPr>
              <a:t>papildus tam, risinot iepriekšējo gadu eksāmenu uzdevumus;</a:t>
            </a:r>
          </a:p>
          <a:p>
            <a:pPr marL="801688" indent="-342900" algn="just">
              <a:spcAft>
                <a:spcPts val="600"/>
              </a:spcAft>
              <a:buFont typeface="Arial" panose="020B0604020202020204" pitchFamily="34" charset="0"/>
              <a:buChar char="•"/>
            </a:pPr>
            <a:r>
              <a:rPr lang="lv-LV" sz="2000" dirty="0">
                <a:solidFill>
                  <a:srgbClr val="4F6228"/>
                </a:solidFill>
                <a:latin typeface="Verdana" panose="020B0604030504040204" pitchFamily="34" charset="0"/>
                <a:ea typeface="Verdana" panose="020B0604030504040204" pitchFamily="34" charset="0"/>
              </a:rPr>
              <a:t>analizējot veikto pētniecisko darbu rezultātus.</a:t>
            </a:r>
          </a:p>
        </p:txBody>
      </p:sp>
      <p:pic>
        <p:nvPicPr>
          <p:cNvPr id="21" name="Picture 20">
            <a:extLst>
              <a:ext uri="{FF2B5EF4-FFF2-40B4-BE49-F238E27FC236}">
                <a16:creationId xmlns:a16="http://schemas.microsoft.com/office/drawing/2014/main" id="{BDE68221-AE05-4234-A943-367D43F98F15}"/>
              </a:ext>
            </a:extLst>
          </p:cNvPr>
          <p:cNvPicPr>
            <a:picLocks noChangeAspect="1"/>
          </p:cNvPicPr>
          <p:nvPr/>
        </p:nvPicPr>
        <p:blipFill>
          <a:blip r:embed="rId3"/>
          <a:stretch>
            <a:fillRect/>
          </a:stretch>
        </p:blipFill>
        <p:spPr>
          <a:xfrm>
            <a:off x="305420" y="0"/>
            <a:ext cx="1856489" cy="1877734"/>
          </a:xfrm>
          <a:prstGeom prst="rect">
            <a:avLst/>
          </a:prstGeom>
        </p:spPr>
      </p:pic>
      <p:sp>
        <p:nvSpPr>
          <p:cNvPr id="22" name="Slide Number Placeholder 5">
            <a:extLst>
              <a:ext uri="{FF2B5EF4-FFF2-40B4-BE49-F238E27FC236}">
                <a16:creationId xmlns:a16="http://schemas.microsoft.com/office/drawing/2014/main" id="{FF4E9D61-7B13-4F5F-ABF1-04D13912E5C5}"/>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49</a:t>
            </a:fld>
            <a:endParaRPr lang="en-US" altLang="lv-LV" sz="900" dirty="0">
              <a:latin typeface="Verdana" panose="020B0604030504040204" pitchFamily="34" charset="0"/>
              <a:ea typeface="Verdana" panose="020B0604030504040204" pitchFamily="34" charset="0"/>
            </a:endParaRPr>
          </a:p>
        </p:txBody>
      </p:sp>
      <p:sp>
        <p:nvSpPr>
          <p:cNvPr id="17" name="Title 1">
            <a:extLst>
              <a:ext uri="{FF2B5EF4-FFF2-40B4-BE49-F238E27FC236}">
                <a16:creationId xmlns:a16="http://schemas.microsoft.com/office/drawing/2014/main" id="{A6BD3664-E025-4E0C-9B66-A0F781AE608B}"/>
              </a:ext>
            </a:extLst>
          </p:cNvPr>
          <p:cNvSpPr>
            <a:spLocks noGrp="1"/>
          </p:cNvSpPr>
          <p:nvPr>
            <p:ph type="title"/>
          </p:nvPr>
        </p:nvSpPr>
        <p:spPr>
          <a:xfrm>
            <a:off x="2059124" y="1062987"/>
            <a:ext cx="6282638" cy="1036638"/>
          </a:xfrm>
        </p:spPr>
        <p:txBody>
          <a:bodyPr>
            <a:normAutofit/>
          </a:bodyPr>
          <a:lstStyle/>
          <a:p>
            <a:pPr>
              <a:defRPr/>
            </a:pPr>
            <a:r>
              <a:rPr lang="lv-LV" altLang="lv-LV" sz="2200" dirty="0">
                <a:ea typeface="MS PGothic" pitchFamily="34" charset="-128"/>
              </a:rPr>
              <a:t>Kas palīdz sagatavoties eksāmena 2.daļai?</a:t>
            </a:r>
            <a:br>
              <a:rPr lang="lv-LV" altLang="lv-LV" sz="2200" dirty="0">
                <a:ea typeface="MS PGothic" pitchFamily="34" charset="-128"/>
              </a:rPr>
            </a:br>
            <a:endParaRPr lang="lv-LV" altLang="lv-LV" sz="2200" b="0" i="1" dirty="0">
              <a:ea typeface="MS PGothic" pitchFamily="34" charset="-128"/>
            </a:endParaRPr>
          </a:p>
        </p:txBody>
      </p:sp>
      <p:grpSp>
        <p:nvGrpSpPr>
          <p:cNvPr id="23" name="Group 22">
            <a:extLst>
              <a:ext uri="{FF2B5EF4-FFF2-40B4-BE49-F238E27FC236}">
                <a16:creationId xmlns:a16="http://schemas.microsoft.com/office/drawing/2014/main" id="{F5AEDF16-3137-47B6-9EA9-2F84E11D00A0}"/>
              </a:ext>
            </a:extLst>
          </p:cNvPr>
          <p:cNvGrpSpPr/>
          <p:nvPr/>
        </p:nvGrpSpPr>
        <p:grpSpPr>
          <a:xfrm>
            <a:off x="10088486" y="2009091"/>
            <a:ext cx="1846925" cy="536310"/>
            <a:chOff x="559361" y="1722845"/>
            <a:chExt cx="1846925" cy="536310"/>
          </a:xfrm>
        </p:grpSpPr>
        <p:pic>
          <p:nvPicPr>
            <p:cNvPr id="24" name="Graphic 23" descr="Warning">
              <a:extLst>
                <a:ext uri="{FF2B5EF4-FFF2-40B4-BE49-F238E27FC236}">
                  <a16:creationId xmlns:a16="http://schemas.microsoft.com/office/drawing/2014/main" id="{B9AF386E-49A2-48D7-800E-FF6F62A24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361" y="1722845"/>
              <a:ext cx="520921" cy="520921"/>
            </a:xfrm>
            <a:prstGeom prst="rect">
              <a:avLst/>
            </a:prstGeom>
          </p:spPr>
        </p:pic>
        <p:sp>
          <p:nvSpPr>
            <p:cNvPr id="25" name="TextBox 24">
              <a:extLst>
                <a:ext uri="{FF2B5EF4-FFF2-40B4-BE49-F238E27FC236}">
                  <a16:creationId xmlns:a16="http://schemas.microsoft.com/office/drawing/2014/main" id="{AFFF4960-5114-4EF2-A2D1-F3C9DFA1CCE8}"/>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pic>
        <p:nvPicPr>
          <p:cNvPr id="26" name="Graphic 25" descr="Classroom">
            <a:extLst>
              <a:ext uri="{FF2B5EF4-FFF2-40B4-BE49-F238E27FC236}">
                <a16:creationId xmlns:a16="http://schemas.microsoft.com/office/drawing/2014/main" id="{A30F8EFF-5A6E-47E1-9B24-A4F909EDA8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2638" y="2088201"/>
            <a:ext cx="914400" cy="914400"/>
          </a:xfrm>
          <a:prstGeom prst="rect">
            <a:avLst/>
          </a:prstGeom>
        </p:spPr>
      </p:pic>
    </p:spTree>
    <p:extLst>
      <p:ext uri="{BB962C8B-B14F-4D97-AF65-F5344CB8AC3E}">
        <p14:creationId xmlns:p14="http://schemas.microsoft.com/office/powerpoint/2010/main" val="50555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1" name="Title 1">
            <a:extLst>
              <a:ext uri="{FF2B5EF4-FFF2-40B4-BE49-F238E27FC236}">
                <a16:creationId xmlns:a16="http://schemas.microsoft.com/office/drawing/2014/main" id="{ED4286B6-DEC9-4CBF-A20A-5977D0CCC19B}"/>
              </a:ext>
            </a:extLst>
          </p:cNvPr>
          <p:cNvSpPr txBox="1">
            <a:spLocks/>
          </p:cNvSpPr>
          <p:nvPr/>
        </p:nvSpPr>
        <p:spPr>
          <a:xfrm>
            <a:off x="2161909" y="2699710"/>
            <a:ext cx="7205375" cy="10366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800" b="1" dirty="0">
                <a:latin typeface="Verdana" panose="020B0604030504040204" pitchFamily="34" charset="0"/>
                <a:ea typeface="Verdana" panose="020B0604030504040204" pitchFamily="34" charset="0"/>
              </a:rPr>
              <a:t>Bioloģijas centralizētā eksāmena struktūra, uzdevumu veidi un saturs</a:t>
            </a:r>
            <a:br>
              <a:rPr lang="lv-LV" altLang="lv-LV" sz="2800" b="1" dirty="0">
                <a:latin typeface="Verdana" panose="020B0604030504040204" pitchFamily="34" charset="0"/>
                <a:ea typeface="Verdana" panose="020B0604030504040204" pitchFamily="34" charset="0"/>
              </a:rPr>
            </a:br>
            <a:br>
              <a:rPr lang="lv-LV" altLang="lv-LV" sz="2800" b="1" dirty="0">
                <a:latin typeface="Verdana" panose="020B0604030504040204" pitchFamily="34" charset="0"/>
                <a:ea typeface="Verdana" panose="020B0604030504040204" pitchFamily="34" charset="0"/>
              </a:rPr>
            </a:br>
            <a:endParaRPr lang="lv-LV" altLang="lv-LV" sz="2800" b="1"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2E62641A-E856-49BD-B28A-1B9E2916E2D2}"/>
              </a:ext>
            </a:extLst>
          </p:cNvPr>
          <p:cNvPicPr>
            <a:picLocks noChangeAspect="1"/>
          </p:cNvPicPr>
          <p:nvPr/>
        </p:nvPicPr>
        <p:blipFill>
          <a:blip r:embed="rId3"/>
          <a:stretch>
            <a:fillRect/>
          </a:stretch>
        </p:blipFill>
        <p:spPr>
          <a:xfrm>
            <a:off x="305420" y="0"/>
            <a:ext cx="1856489" cy="1877734"/>
          </a:xfrm>
          <a:prstGeom prst="rect">
            <a:avLst/>
          </a:prstGeom>
        </p:spPr>
      </p:pic>
      <p:sp>
        <p:nvSpPr>
          <p:cNvPr id="10" name="Slide Number Placeholder 5">
            <a:extLst>
              <a:ext uri="{FF2B5EF4-FFF2-40B4-BE49-F238E27FC236}">
                <a16:creationId xmlns:a16="http://schemas.microsoft.com/office/drawing/2014/main" id="{A36DE6A3-9EEE-46DB-AAFE-FBDA7215A0B0}"/>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36752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21033B9F-F93F-427C-9CE2-68C18CC93F6D}"/>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22" name="Text Placeholder 7">
            <a:extLst>
              <a:ext uri="{FF2B5EF4-FFF2-40B4-BE49-F238E27FC236}">
                <a16:creationId xmlns:a16="http://schemas.microsoft.com/office/drawing/2014/main" id="{A20A662F-D1D2-4C5B-AF1E-52EBE4554CF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3" name="TextBox 12">
            <a:extLst>
              <a:ext uri="{FF2B5EF4-FFF2-40B4-BE49-F238E27FC236}">
                <a16:creationId xmlns:a16="http://schemas.microsoft.com/office/drawing/2014/main" id="{D2F809FA-F790-41FB-9060-CA6E6D675468}"/>
              </a:ext>
            </a:extLst>
          </p:cNvPr>
          <p:cNvSpPr txBox="1"/>
          <p:nvPr/>
        </p:nvSpPr>
        <p:spPr>
          <a:xfrm>
            <a:off x="1041991" y="2009091"/>
            <a:ext cx="8786034" cy="4339650"/>
          </a:xfrm>
          <a:prstGeom prst="rect">
            <a:avLst/>
          </a:prstGeom>
          <a:solidFill>
            <a:schemeClr val="bg1"/>
          </a:solidFill>
          <a:ln>
            <a:solidFill>
              <a:schemeClr val="accent3">
                <a:lumMod val="75000"/>
              </a:schemeClr>
            </a:solidFill>
          </a:ln>
        </p:spPr>
        <p:txBody>
          <a:bodyPr wrap="square" rtlCol="0">
            <a:spAutoFit/>
          </a:bodyPr>
          <a:lstStyle/>
          <a:p>
            <a:endParaRPr lang="lv-LV" dirty="0">
              <a:solidFill>
                <a:schemeClr val="accent3">
                  <a:lumMod val="50000"/>
                </a:schemeClr>
              </a:solidFill>
              <a:latin typeface="Verdana" panose="020B0604030504040204" pitchFamily="34" charset="0"/>
              <a:ea typeface="Verdana" panose="020B0604030504040204" pitchFamily="34" charset="0"/>
            </a:endParaRPr>
          </a:p>
          <a:p>
            <a:endParaRPr lang="lv-LV" dirty="0">
              <a:solidFill>
                <a:schemeClr val="accent3">
                  <a:lumMod val="50000"/>
                </a:schemeClr>
              </a:solidFill>
              <a:latin typeface="Verdana" panose="020B0604030504040204" pitchFamily="34" charset="0"/>
              <a:ea typeface="Verdana" panose="020B0604030504040204" pitchFamily="34" charset="0"/>
            </a:endParaRPr>
          </a:p>
          <a:p>
            <a:endParaRPr lang="lv-LV" sz="2000" dirty="0">
              <a:solidFill>
                <a:schemeClr val="accent3">
                  <a:lumMod val="50000"/>
                </a:schemeClr>
              </a:solidFill>
              <a:latin typeface="Verdana" panose="020B0604030504040204" pitchFamily="34" charset="0"/>
              <a:ea typeface="Verdana" panose="020B0604030504040204" pitchFamily="34" charset="0"/>
            </a:endParaRPr>
          </a:p>
          <a:p>
            <a:pPr algn="just"/>
            <a:endParaRPr lang="lv-LV" sz="2000" dirty="0">
              <a:solidFill>
                <a:srgbClr val="4F6228"/>
              </a:solidFill>
              <a:latin typeface="Verdana" panose="020B0604030504040204" pitchFamily="34" charset="0"/>
              <a:ea typeface="Verdana" panose="020B0604030504040204" pitchFamily="34" charset="0"/>
            </a:endParaRPr>
          </a:p>
          <a:p>
            <a:pPr algn="just"/>
            <a:r>
              <a:rPr lang="lv-LV" sz="2000" dirty="0">
                <a:solidFill>
                  <a:srgbClr val="4F6228"/>
                </a:solidFill>
                <a:latin typeface="Verdana" panose="020B0604030504040204" pitchFamily="34" charset="0"/>
                <a:ea typeface="Verdana" panose="020B0604030504040204" pitchFamily="34" charset="0"/>
              </a:rPr>
              <a:t>Eksāmena 2. daļai varam sagatavoties mācību procesā, ja:</a:t>
            </a:r>
          </a:p>
          <a:p>
            <a:pPr marL="1257300" indent="-444500" algn="just">
              <a:buAutoNum type="arabicParenR"/>
              <a:tabLst>
                <a:tab pos="8077200" algn="l"/>
              </a:tabLst>
            </a:pPr>
            <a:r>
              <a:rPr lang="lv-LV" sz="2000" dirty="0">
                <a:solidFill>
                  <a:srgbClr val="4F6228"/>
                </a:solidFill>
                <a:latin typeface="Verdana" panose="020B0604030504040204" pitchFamily="34" charset="0"/>
                <a:ea typeface="Verdana" panose="020B0604030504040204" pitchFamily="34" charset="0"/>
              </a:rPr>
              <a:t>mācāmies, t.i., apgūstam </a:t>
            </a:r>
            <a:r>
              <a:rPr lang="lv-LV" sz="2000" b="1" dirty="0">
                <a:solidFill>
                  <a:srgbClr val="4F6228"/>
                </a:solidFill>
                <a:latin typeface="Verdana" panose="020B0604030504040204" pitchFamily="34" charset="0"/>
                <a:ea typeface="Verdana" panose="020B0604030504040204" pitchFamily="34" charset="0"/>
              </a:rPr>
              <a:t>pamatzināšanas</a:t>
            </a:r>
            <a:r>
              <a:rPr lang="lv-LV" sz="2000" dirty="0">
                <a:solidFill>
                  <a:srgbClr val="4F6228"/>
                </a:solidFill>
                <a:latin typeface="Verdana" panose="020B0604030504040204" pitchFamily="34" charset="0"/>
                <a:ea typeface="Verdana" panose="020B0604030504040204" pitchFamily="34" charset="0"/>
              </a:rPr>
              <a:t> un </a:t>
            </a:r>
            <a:r>
              <a:rPr lang="lv-LV" sz="2000" b="1" dirty="0">
                <a:solidFill>
                  <a:srgbClr val="4F6228"/>
                </a:solidFill>
                <a:latin typeface="Verdana" panose="020B0604030504040204" pitchFamily="34" charset="0"/>
                <a:ea typeface="Verdana" panose="020B0604030504040204" pitchFamily="34" charset="0"/>
              </a:rPr>
              <a:t>pamatprasmes;</a:t>
            </a:r>
          </a:p>
          <a:p>
            <a:pPr marL="1257300" indent="-444500" algn="just">
              <a:buAutoNum type="arabicParenR"/>
              <a:tabLst>
                <a:tab pos="8077200" algn="l"/>
              </a:tabLst>
            </a:pPr>
            <a:r>
              <a:rPr lang="lv-LV" sz="2000" dirty="0">
                <a:solidFill>
                  <a:srgbClr val="4F6228"/>
                </a:solidFill>
                <a:latin typeface="Verdana" panose="020B0604030504040204" pitchFamily="34" charset="0"/>
                <a:ea typeface="Verdana" panose="020B0604030504040204" pitchFamily="34" charset="0"/>
              </a:rPr>
              <a:t>attīstām</a:t>
            </a:r>
            <a:r>
              <a:rPr lang="lv-LV" sz="2000" b="1" dirty="0">
                <a:solidFill>
                  <a:srgbClr val="4F6228"/>
                </a:solidFill>
                <a:latin typeface="Verdana" panose="020B0604030504040204" pitchFamily="34" charset="0"/>
                <a:ea typeface="Verdana" panose="020B0604030504040204" pitchFamily="34" charset="0"/>
              </a:rPr>
              <a:t> augstākās domāšanas prasmes </a:t>
            </a:r>
            <a:r>
              <a:rPr lang="lv-LV" sz="2000" dirty="0">
                <a:solidFill>
                  <a:srgbClr val="4F6228"/>
                </a:solidFill>
                <a:latin typeface="Verdana" panose="020B0604030504040204" pitchFamily="34" charset="0"/>
                <a:ea typeface="Verdana" panose="020B0604030504040204" pitchFamily="34" charset="0"/>
              </a:rPr>
              <a:t>– analīzi, sintēzi;</a:t>
            </a:r>
          </a:p>
          <a:p>
            <a:pPr marL="1257300" indent="-444500" algn="just">
              <a:buAutoNum type="arabicParenR"/>
              <a:tabLst>
                <a:tab pos="8077200" algn="l"/>
              </a:tabLst>
            </a:pPr>
            <a:r>
              <a:rPr lang="lv-LV" sz="2000" dirty="0">
                <a:solidFill>
                  <a:srgbClr val="4F6228"/>
                </a:solidFill>
                <a:latin typeface="Verdana" panose="020B0604030504040204" pitchFamily="34" charset="0"/>
                <a:ea typeface="Verdana" panose="020B0604030504040204" pitchFamily="34" charset="0"/>
              </a:rPr>
              <a:t>gūstam pieredzi, veicot uzdevumus, kuros nepieciešams </a:t>
            </a:r>
            <a:r>
              <a:rPr lang="lv-LV" sz="2000" b="1" dirty="0">
                <a:solidFill>
                  <a:srgbClr val="4F6228"/>
                </a:solidFill>
                <a:latin typeface="Verdana" panose="020B0604030504040204" pitchFamily="34" charset="0"/>
                <a:ea typeface="Verdana" panose="020B0604030504040204" pitchFamily="34" charset="0"/>
              </a:rPr>
              <a:t>«savienot» izpratni no dažādiem tematiem</a:t>
            </a:r>
            <a:r>
              <a:rPr lang="lv-LV" sz="2000" dirty="0">
                <a:solidFill>
                  <a:srgbClr val="4F6228"/>
                </a:solidFill>
                <a:latin typeface="Verdana" panose="020B0604030504040204" pitchFamily="34" charset="0"/>
                <a:ea typeface="Verdana" panose="020B0604030504040204" pitchFamily="34" charset="0"/>
              </a:rPr>
              <a:t>;</a:t>
            </a:r>
          </a:p>
          <a:p>
            <a:pPr marL="1257300" indent="-444500" algn="just">
              <a:buAutoNum type="arabicParenR"/>
              <a:tabLst>
                <a:tab pos="8077200" algn="l"/>
              </a:tabLst>
            </a:pPr>
            <a:r>
              <a:rPr lang="lv-LV" sz="2000" dirty="0">
                <a:solidFill>
                  <a:srgbClr val="4F6228"/>
                </a:solidFill>
                <a:latin typeface="Verdana" panose="020B0604030504040204" pitchFamily="34" charset="0"/>
                <a:ea typeface="Verdana" panose="020B0604030504040204" pitchFamily="34" charset="0"/>
              </a:rPr>
              <a:t>gūstam pieredzi, veicot uzdevumus, kuros ir </a:t>
            </a:r>
            <a:r>
              <a:rPr lang="lv-LV" sz="2000" b="1" dirty="0">
                <a:solidFill>
                  <a:srgbClr val="4F6228"/>
                </a:solidFill>
                <a:latin typeface="Verdana" panose="020B0604030504040204" pitchFamily="34" charset="0"/>
                <a:ea typeface="Verdana" panose="020B0604030504040204" pitchFamily="34" charset="0"/>
              </a:rPr>
              <a:t>nepazīstamas situācijas</a:t>
            </a:r>
            <a:r>
              <a:rPr lang="lv-LV" sz="2000" dirty="0">
                <a:solidFill>
                  <a:srgbClr val="4F6228"/>
                </a:solidFill>
                <a:latin typeface="Verdana" panose="020B0604030504040204" pitchFamily="34" charset="0"/>
                <a:ea typeface="Verdana" panose="020B0604030504040204" pitchFamily="34" charset="0"/>
              </a:rPr>
              <a:t>, bet tās ir saistītas ar apgūstamajiem tematiem.</a:t>
            </a:r>
            <a:endParaRPr lang="lv-LV" sz="2000" dirty="0">
              <a:solidFill>
                <a:schemeClr val="accent3">
                  <a:lumMod val="50000"/>
                </a:schemeClr>
              </a:solidFill>
              <a:latin typeface="Verdana" panose="020B0604030504040204" pitchFamily="34" charset="0"/>
              <a:ea typeface="Verdana" panose="020B0604030504040204" pitchFamily="34" charset="0"/>
            </a:endParaRPr>
          </a:p>
        </p:txBody>
      </p:sp>
      <p:sp>
        <p:nvSpPr>
          <p:cNvPr id="16" name="Title 1">
            <a:extLst>
              <a:ext uri="{FF2B5EF4-FFF2-40B4-BE49-F238E27FC236}">
                <a16:creationId xmlns:a16="http://schemas.microsoft.com/office/drawing/2014/main" id="{73E4C336-A556-4049-AFB0-0A262B6431D6}"/>
              </a:ext>
            </a:extLst>
          </p:cNvPr>
          <p:cNvSpPr txBox="1">
            <a:spLocks/>
          </p:cNvSpPr>
          <p:nvPr/>
        </p:nvSpPr>
        <p:spPr>
          <a:xfrm>
            <a:off x="118593" y="4754049"/>
            <a:ext cx="2167178"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 iegūt šādu pieredzi?</a:t>
            </a:r>
          </a:p>
        </p:txBody>
      </p:sp>
      <p:sp>
        <p:nvSpPr>
          <p:cNvPr id="17" name="Title 1">
            <a:extLst>
              <a:ext uri="{FF2B5EF4-FFF2-40B4-BE49-F238E27FC236}">
                <a16:creationId xmlns:a16="http://schemas.microsoft.com/office/drawing/2014/main" id="{6F643FFD-E22F-491C-9E65-734FD9775703}"/>
              </a:ext>
            </a:extLst>
          </p:cNvPr>
          <p:cNvSpPr txBox="1">
            <a:spLocks/>
          </p:cNvSpPr>
          <p:nvPr/>
        </p:nvSpPr>
        <p:spPr>
          <a:xfrm>
            <a:off x="118593" y="5551395"/>
            <a:ext cx="2167178"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 iegūt šādu pieredzi?</a:t>
            </a:r>
          </a:p>
        </p:txBody>
      </p:sp>
      <p:pic>
        <p:nvPicPr>
          <p:cNvPr id="15" name="Picture 14">
            <a:extLst>
              <a:ext uri="{FF2B5EF4-FFF2-40B4-BE49-F238E27FC236}">
                <a16:creationId xmlns:a16="http://schemas.microsoft.com/office/drawing/2014/main" id="{23AAE18E-ED27-473D-B179-F962389030CE}"/>
              </a:ext>
            </a:extLst>
          </p:cNvPr>
          <p:cNvPicPr>
            <a:picLocks noChangeAspect="1"/>
          </p:cNvPicPr>
          <p:nvPr/>
        </p:nvPicPr>
        <p:blipFill>
          <a:blip r:embed="rId3"/>
          <a:stretch>
            <a:fillRect/>
          </a:stretch>
        </p:blipFill>
        <p:spPr>
          <a:xfrm>
            <a:off x="305420" y="0"/>
            <a:ext cx="1856489" cy="1877734"/>
          </a:xfrm>
          <a:prstGeom prst="rect">
            <a:avLst/>
          </a:prstGeom>
        </p:spPr>
      </p:pic>
      <p:sp>
        <p:nvSpPr>
          <p:cNvPr id="24" name="Slide Number Placeholder 5">
            <a:extLst>
              <a:ext uri="{FF2B5EF4-FFF2-40B4-BE49-F238E27FC236}">
                <a16:creationId xmlns:a16="http://schemas.microsoft.com/office/drawing/2014/main" id="{61A2FA6D-BA88-41BF-BB48-F759E1A3C303}"/>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50</a:t>
            </a:fld>
            <a:endParaRPr lang="en-US" altLang="lv-LV" sz="900" dirty="0">
              <a:latin typeface="Verdana" panose="020B0604030504040204" pitchFamily="34" charset="0"/>
              <a:ea typeface="Verdana" panose="020B0604030504040204" pitchFamily="34" charset="0"/>
            </a:endParaRPr>
          </a:p>
        </p:txBody>
      </p:sp>
      <p:sp>
        <p:nvSpPr>
          <p:cNvPr id="25" name="Title 1">
            <a:extLst>
              <a:ext uri="{FF2B5EF4-FFF2-40B4-BE49-F238E27FC236}">
                <a16:creationId xmlns:a16="http://schemas.microsoft.com/office/drawing/2014/main" id="{E2692E72-7BFC-4B67-A259-EA04623A2605}"/>
              </a:ext>
            </a:extLst>
          </p:cNvPr>
          <p:cNvSpPr>
            <a:spLocks noGrp="1"/>
          </p:cNvSpPr>
          <p:nvPr>
            <p:ph type="title"/>
          </p:nvPr>
        </p:nvSpPr>
        <p:spPr>
          <a:xfrm>
            <a:off x="2059124" y="1062987"/>
            <a:ext cx="6282638" cy="1036638"/>
          </a:xfrm>
        </p:spPr>
        <p:txBody>
          <a:bodyPr>
            <a:normAutofit/>
          </a:bodyPr>
          <a:lstStyle/>
          <a:p>
            <a:pPr>
              <a:defRPr/>
            </a:pPr>
            <a:r>
              <a:rPr lang="lv-LV" altLang="lv-LV" sz="2200" dirty="0">
                <a:ea typeface="MS PGothic" pitchFamily="34" charset="-128"/>
              </a:rPr>
              <a:t>Kas palīdz sagatavoties eksāmena 2.daļai?</a:t>
            </a:r>
            <a:br>
              <a:rPr lang="lv-LV" altLang="lv-LV" sz="2200" dirty="0">
                <a:ea typeface="MS PGothic" pitchFamily="34" charset="-128"/>
              </a:rPr>
            </a:br>
            <a:endParaRPr lang="lv-LV" altLang="lv-LV" sz="2200" b="0" i="1" dirty="0">
              <a:ea typeface="MS PGothic" pitchFamily="34" charset="-128"/>
            </a:endParaRPr>
          </a:p>
        </p:txBody>
      </p:sp>
      <p:grpSp>
        <p:nvGrpSpPr>
          <p:cNvPr id="26" name="Group 25">
            <a:extLst>
              <a:ext uri="{FF2B5EF4-FFF2-40B4-BE49-F238E27FC236}">
                <a16:creationId xmlns:a16="http://schemas.microsoft.com/office/drawing/2014/main" id="{E93FF89C-7D38-4BBE-BB54-1547B73091A2}"/>
              </a:ext>
            </a:extLst>
          </p:cNvPr>
          <p:cNvGrpSpPr/>
          <p:nvPr/>
        </p:nvGrpSpPr>
        <p:grpSpPr>
          <a:xfrm>
            <a:off x="10088486" y="2009091"/>
            <a:ext cx="1846925" cy="536310"/>
            <a:chOff x="559361" y="1722845"/>
            <a:chExt cx="1846925" cy="536310"/>
          </a:xfrm>
        </p:grpSpPr>
        <p:pic>
          <p:nvPicPr>
            <p:cNvPr id="27" name="Graphic 26" descr="Warning">
              <a:extLst>
                <a:ext uri="{FF2B5EF4-FFF2-40B4-BE49-F238E27FC236}">
                  <a16:creationId xmlns:a16="http://schemas.microsoft.com/office/drawing/2014/main" id="{CD478A86-0505-48B7-93AF-C51199706A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361" y="1722845"/>
              <a:ext cx="520921" cy="520921"/>
            </a:xfrm>
            <a:prstGeom prst="rect">
              <a:avLst/>
            </a:prstGeom>
          </p:spPr>
        </p:pic>
        <p:sp>
          <p:nvSpPr>
            <p:cNvPr id="28" name="TextBox 27">
              <a:extLst>
                <a:ext uri="{FF2B5EF4-FFF2-40B4-BE49-F238E27FC236}">
                  <a16:creationId xmlns:a16="http://schemas.microsoft.com/office/drawing/2014/main" id="{318F4867-7EFD-4EBF-8DD0-C8FC2C85070E}"/>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pic>
        <p:nvPicPr>
          <p:cNvPr id="29" name="Graphic 28" descr="Classroom">
            <a:extLst>
              <a:ext uri="{FF2B5EF4-FFF2-40B4-BE49-F238E27FC236}">
                <a16:creationId xmlns:a16="http://schemas.microsoft.com/office/drawing/2014/main" id="{9CDCD332-74A6-4EB6-ACDD-728CFB2C73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7690" y="2099625"/>
            <a:ext cx="914400" cy="914400"/>
          </a:xfrm>
          <a:prstGeom prst="rect">
            <a:avLst/>
          </a:prstGeom>
        </p:spPr>
      </p:pic>
    </p:spTree>
    <p:extLst>
      <p:ext uri="{BB962C8B-B14F-4D97-AF65-F5344CB8AC3E}">
        <p14:creationId xmlns:p14="http://schemas.microsoft.com/office/powerpoint/2010/main" val="28573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6">
            <a:extLst>
              <a:ext uri="{FF2B5EF4-FFF2-40B4-BE49-F238E27FC236}">
                <a16:creationId xmlns:a16="http://schemas.microsoft.com/office/drawing/2014/main" id="{8635A8AD-1605-44AD-86F1-A65D9E024443}"/>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34" name="Text Placeholder 7">
            <a:extLst>
              <a:ext uri="{FF2B5EF4-FFF2-40B4-BE49-F238E27FC236}">
                <a16:creationId xmlns:a16="http://schemas.microsoft.com/office/drawing/2014/main" id="{C30C14C9-2EBA-4061-AC86-9AAF25F9858B}"/>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grpSp>
        <p:nvGrpSpPr>
          <p:cNvPr id="21" name="Group 20">
            <a:extLst>
              <a:ext uri="{FF2B5EF4-FFF2-40B4-BE49-F238E27FC236}">
                <a16:creationId xmlns:a16="http://schemas.microsoft.com/office/drawing/2014/main" id="{88ABA82E-C3AC-45FA-B1CA-DE072BAB3C3F}"/>
              </a:ext>
            </a:extLst>
          </p:cNvPr>
          <p:cNvGrpSpPr/>
          <p:nvPr/>
        </p:nvGrpSpPr>
        <p:grpSpPr>
          <a:xfrm>
            <a:off x="5862536" y="2690516"/>
            <a:ext cx="4958452" cy="2847273"/>
            <a:chOff x="2244015" y="3167078"/>
            <a:chExt cx="4958452" cy="2847273"/>
          </a:xfrm>
        </p:grpSpPr>
        <p:graphicFrame>
          <p:nvGraphicFramePr>
            <p:cNvPr id="22" name="Diagram 21">
              <a:extLst>
                <a:ext uri="{FF2B5EF4-FFF2-40B4-BE49-F238E27FC236}">
                  <a16:creationId xmlns:a16="http://schemas.microsoft.com/office/drawing/2014/main" id="{0686F923-FD54-4E3A-87A7-4624F60FD6A5}"/>
                </a:ext>
              </a:extLst>
            </p:cNvPr>
            <p:cNvGraphicFramePr/>
            <p:nvPr>
              <p:extLst>
                <p:ext uri="{D42A27DB-BD31-4B8C-83A1-F6EECF244321}">
                  <p14:modId xmlns:p14="http://schemas.microsoft.com/office/powerpoint/2010/main" val="1409697275"/>
                </p:ext>
              </p:extLst>
            </p:nvPr>
          </p:nvGraphicFramePr>
          <p:xfrm>
            <a:off x="2244015" y="3182360"/>
            <a:ext cx="4958452" cy="279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Graphic 22" descr="Bar chart">
              <a:extLst>
                <a:ext uri="{FF2B5EF4-FFF2-40B4-BE49-F238E27FC236}">
                  <a16:creationId xmlns:a16="http://schemas.microsoft.com/office/drawing/2014/main" id="{6EA05C7D-3582-4281-B6EB-EFA04A8BD2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69556" y="4994849"/>
              <a:ext cx="674544" cy="674544"/>
            </a:xfrm>
            <a:prstGeom prst="rect">
              <a:avLst/>
            </a:prstGeom>
          </p:spPr>
        </p:pic>
        <p:pic>
          <p:nvPicPr>
            <p:cNvPr id="24" name="Graphic 23" descr="Document">
              <a:extLst>
                <a:ext uri="{FF2B5EF4-FFF2-40B4-BE49-F238E27FC236}">
                  <a16:creationId xmlns:a16="http://schemas.microsoft.com/office/drawing/2014/main" id="{47FB5FFF-513E-48DB-A680-962468D34D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12486" y="3539474"/>
              <a:ext cx="658550" cy="658550"/>
            </a:xfrm>
            <a:prstGeom prst="rect">
              <a:avLst/>
            </a:prstGeom>
          </p:spPr>
        </p:pic>
        <p:pic>
          <p:nvPicPr>
            <p:cNvPr id="25" name="Graphic 24" descr="Head with gears">
              <a:extLst>
                <a:ext uri="{FF2B5EF4-FFF2-40B4-BE49-F238E27FC236}">
                  <a16:creationId xmlns:a16="http://schemas.microsoft.com/office/drawing/2014/main" id="{FD8111AE-0C18-482A-8E6D-EFEF2F54D5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49888" y="4005640"/>
              <a:ext cx="958040" cy="958040"/>
            </a:xfrm>
            <a:prstGeom prst="rect">
              <a:avLst/>
            </a:prstGeom>
          </p:spPr>
        </p:pic>
        <p:sp>
          <p:nvSpPr>
            <p:cNvPr id="26" name="Arrow: Curved Down 25">
              <a:extLst>
                <a:ext uri="{FF2B5EF4-FFF2-40B4-BE49-F238E27FC236}">
                  <a16:creationId xmlns:a16="http://schemas.microsoft.com/office/drawing/2014/main" id="{EB4FDA54-AC90-4000-892C-EB7EA6D3D745}"/>
                </a:ext>
              </a:extLst>
            </p:cNvPr>
            <p:cNvSpPr/>
            <p:nvPr/>
          </p:nvSpPr>
          <p:spPr>
            <a:xfrm rot="1526664">
              <a:off x="3675767" y="3167078"/>
              <a:ext cx="1542762" cy="396628"/>
            </a:xfrm>
            <a:prstGeom prst="curvedDownArrow">
              <a:avLst>
                <a:gd name="adj1" fmla="val 37551"/>
                <a:gd name="adj2" fmla="val 78795"/>
                <a:gd name="adj3" fmla="val 38332"/>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defTabSz="938213" eaLnBrk="0" fontAlgn="base" hangingPunct="0">
                <a:spcBef>
                  <a:spcPct val="0"/>
                </a:spcBef>
                <a:spcAft>
                  <a:spcPct val="0"/>
                </a:spcAft>
                <a:defRPr/>
              </a:pPr>
              <a:endParaRPr lang="lv-LV" sz="1700" kern="0">
                <a:solidFill>
                  <a:prstClr val="black"/>
                </a:solidFill>
                <a:latin typeface="Times New Roman"/>
              </a:endParaRPr>
            </a:p>
          </p:txBody>
        </p:sp>
        <p:sp>
          <p:nvSpPr>
            <p:cNvPr id="27" name="Arrow: Curved Down 26">
              <a:extLst>
                <a:ext uri="{FF2B5EF4-FFF2-40B4-BE49-F238E27FC236}">
                  <a16:creationId xmlns:a16="http://schemas.microsoft.com/office/drawing/2014/main" id="{1942C78E-5942-4824-B482-942929B6D1F5}"/>
                </a:ext>
              </a:extLst>
            </p:cNvPr>
            <p:cNvSpPr/>
            <p:nvPr/>
          </p:nvSpPr>
          <p:spPr>
            <a:xfrm rot="9156079">
              <a:off x="3848831" y="5617723"/>
              <a:ext cx="1542762" cy="396628"/>
            </a:xfrm>
            <a:prstGeom prst="curvedDownArrow">
              <a:avLst>
                <a:gd name="adj1" fmla="val 37551"/>
                <a:gd name="adj2" fmla="val 78795"/>
                <a:gd name="adj3" fmla="val 38332"/>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defTabSz="938213" eaLnBrk="0" fontAlgn="base" hangingPunct="0">
                <a:spcBef>
                  <a:spcPct val="0"/>
                </a:spcBef>
                <a:spcAft>
                  <a:spcPct val="0"/>
                </a:spcAft>
                <a:defRPr/>
              </a:pPr>
              <a:endParaRPr lang="lv-LV" sz="1700" kern="0">
                <a:solidFill>
                  <a:prstClr val="black"/>
                </a:solidFill>
                <a:latin typeface="Times New Roman"/>
              </a:endParaRPr>
            </a:p>
          </p:txBody>
        </p:sp>
        <p:sp>
          <p:nvSpPr>
            <p:cNvPr id="28" name="Arrow: Curved Down 27">
              <a:extLst>
                <a:ext uri="{FF2B5EF4-FFF2-40B4-BE49-F238E27FC236}">
                  <a16:creationId xmlns:a16="http://schemas.microsoft.com/office/drawing/2014/main" id="{4D7D6289-545A-431C-87B5-9588D09C8CEA}"/>
                </a:ext>
              </a:extLst>
            </p:cNvPr>
            <p:cNvSpPr/>
            <p:nvPr/>
          </p:nvSpPr>
          <p:spPr>
            <a:xfrm rot="15895617">
              <a:off x="1805192" y="4468176"/>
              <a:ext cx="1382068" cy="367066"/>
            </a:xfrm>
            <a:prstGeom prst="curvedDownArrow">
              <a:avLst>
                <a:gd name="adj1" fmla="val 37551"/>
                <a:gd name="adj2" fmla="val 78795"/>
                <a:gd name="adj3" fmla="val 38332"/>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defTabSz="938213" eaLnBrk="0" fontAlgn="base" hangingPunct="0">
                <a:spcBef>
                  <a:spcPct val="0"/>
                </a:spcBef>
                <a:spcAft>
                  <a:spcPct val="0"/>
                </a:spcAft>
                <a:defRPr/>
              </a:pPr>
              <a:endParaRPr lang="lv-LV" sz="1700" kern="0">
                <a:solidFill>
                  <a:prstClr val="black"/>
                </a:solidFill>
                <a:latin typeface="Times New Roman"/>
              </a:endParaRPr>
            </a:p>
          </p:txBody>
        </p:sp>
      </p:grpSp>
      <p:sp>
        <p:nvSpPr>
          <p:cNvPr id="29" name="TextBox 28">
            <a:extLst>
              <a:ext uri="{FF2B5EF4-FFF2-40B4-BE49-F238E27FC236}">
                <a16:creationId xmlns:a16="http://schemas.microsoft.com/office/drawing/2014/main" id="{A1202715-BDA8-4B1C-A21D-35D8F1896B90}"/>
              </a:ext>
            </a:extLst>
          </p:cNvPr>
          <p:cNvSpPr txBox="1"/>
          <p:nvPr/>
        </p:nvSpPr>
        <p:spPr>
          <a:xfrm>
            <a:off x="601815" y="2530012"/>
            <a:ext cx="4380120" cy="2277547"/>
          </a:xfrm>
          <a:prstGeom prst="rect">
            <a:avLst/>
          </a:prstGeom>
          <a:solidFill>
            <a:sysClr val="window" lastClr="FFFFFF"/>
          </a:solidFill>
          <a:ln>
            <a:solidFill>
              <a:srgbClr val="9BBB59">
                <a:lumMod val="75000"/>
              </a:srgbClr>
            </a:solidFill>
          </a:ln>
        </p:spPr>
        <p:txBody>
          <a:bodyPr wrap="square" rtlCol="0">
            <a:spAutoFit/>
          </a:bodyPr>
          <a:lstStyle/>
          <a:p>
            <a:pPr algn="just" defTabSz="938213" eaLnBrk="0" fontAlgn="base" hangingPunct="0">
              <a:spcBef>
                <a:spcPts val="600"/>
              </a:spcBef>
              <a:spcAft>
                <a:spcPts val="600"/>
              </a:spcAft>
              <a:defRPr/>
            </a:pPr>
            <a:endParaRPr lang="lv-LV" sz="100" kern="0" dirty="0">
              <a:solidFill>
                <a:srgbClr val="9BBB59">
                  <a:lumMod val="50000"/>
                </a:srgbClr>
              </a:solidFill>
              <a:latin typeface="Verdana" panose="020B0604030504040204" pitchFamily="34" charset="0"/>
              <a:ea typeface="Verdana" panose="020B0604030504040204" pitchFamily="34" charset="0"/>
            </a:endParaRPr>
          </a:p>
          <a:p>
            <a:pPr algn="just" defTabSz="938213" eaLnBrk="0" fontAlgn="base" hangingPunct="0">
              <a:spcBef>
                <a:spcPts val="600"/>
              </a:spcBef>
              <a:spcAft>
                <a:spcPts val="600"/>
              </a:spcAft>
              <a:defRPr/>
            </a:pPr>
            <a:r>
              <a:rPr lang="lv-LV" sz="2000" kern="0" dirty="0">
                <a:solidFill>
                  <a:srgbClr val="9BBB59">
                    <a:lumMod val="50000"/>
                  </a:srgbClr>
                </a:solidFill>
                <a:latin typeface="Verdana" panose="020B0604030504040204" pitchFamily="34" charset="0"/>
                <a:ea typeface="Verdana" panose="020B0604030504040204" pitchFamily="34" charset="0"/>
              </a:rPr>
              <a:t>Skolēniem ir jāattīsta un jāpilnveido prasme atbilstoši dotajam uzdevumam </a:t>
            </a:r>
            <a:r>
              <a:rPr lang="lv-LV" sz="2000" b="1" kern="0" dirty="0">
                <a:solidFill>
                  <a:srgbClr val="9BBB59">
                    <a:lumMod val="50000"/>
                  </a:srgbClr>
                </a:solidFill>
                <a:latin typeface="Verdana" panose="020B0604030504040204" pitchFamily="34" charset="0"/>
                <a:ea typeface="Verdana" panose="020B0604030504040204" pitchFamily="34" charset="0"/>
              </a:rPr>
              <a:t>sasaistīt</a:t>
            </a:r>
            <a:r>
              <a:rPr lang="lv-LV" sz="2000" kern="0" dirty="0">
                <a:solidFill>
                  <a:srgbClr val="9BBB59">
                    <a:lumMod val="50000"/>
                  </a:srgbClr>
                </a:solidFill>
                <a:latin typeface="Verdana" panose="020B0604030504040204" pitchFamily="34" charset="0"/>
                <a:ea typeface="Verdana" panose="020B0604030504040204" pitchFamily="34" charset="0"/>
              </a:rPr>
              <a:t> vairākos informācijas veidos (tekstā, vizuālajā, skaitliskajā u.c.) doto informāciju.</a:t>
            </a:r>
          </a:p>
          <a:p>
            <a:pPr algn="just" defTabSz="938213" eaLnBrk="0" fontAlgn="base" hangingPunct="0">
              <a:spcBef>
                <a:spcPts val="600"/>
              </a:spcBef>
              <a:spcAft>
                <a:spcPts val="600"/>
              </a:spcAft>
              <a:defRPr/>
            </a:pPr>
            <a:endParaRPr lang="lv-LV" sz="100" kern="0" dirty="0">
              <a:solidFill>
                <a:srgbClr val="9BBB59">
                  <a:lumMod val="50000"/>
                </a:srgbClr>
              </a:solidFill>
              <a:latin typeface="Verdana" panose="020B0604030504040204" pitchFamily="34" charset="0"/>
              <a:ea typeface="Verdana" panose="020B0604030504040204" pitchFamily="34" charset="0"/>
            </a:endParaRPr>
          </a:p>
        </p:txBody>
      </p:sp>
      <p:pic>
        <p:nvPicPr>
          <p:cNvPr id="30" name="Picture 29">
            <a:extLst>
              <a:ext uri="{FF2B5EF4-FFF2-40B4-BE49-F238E27FC236}">
                <a16:creationId xmlns:a16="http://schemas.microsoft.com/office/drawing/2014/main" id="{9EBAC5D6-5384-4843-859C-FEF7841524DD}"/>
              </a:ext>
            </a:extLst>
          </p:cNvPr>
          <p:cNvPicPr>
            <a:picLocks noChangeAspect="1"/>
          </p:cNvPicPr>
          <p:nvPr/>
        </p:nvPicPr>
        <p:blipFill>
          <a:blip r:embed="rId14"/>
          <a:stretch>
            <a:fillRect/>
          </a:stretch>
        </p:blipFill>
        <p:spPr>
          <a:xfrm>
            <a:off x="305420" y="0"/>
            <a:ext cx="1856489" cy="1877734"/>
          </a:xfrm>
          <a:prstGeom prst="rect">
            <a:avLst/>
          </a:prstGeom>
        </p:spPr>
      </p:pic>
      <p:sp>
        <p:nvSpPr>
          <p:cNvPr id="31" name="Slide Number Placeholder 5">
            <a:extLst>
              <a:ext uri="{FF2B5EF4-FFF2-40B4-BE49-F238E27FC236}">
                <a16:creationId xmlns:a16="http://schemas.microsoft.com/office/drawing/2014/main" id="{1BCFA4C4-BB10-4C7F-8FF9-1F536C66725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51</a:t>
            </a:fld>
            <a:endParaRPr lang="en-US" altLang="lv-LV" sz="900" dirty="0">
              <a:latin typeface="Verdana" panose="020B0604030504040204" pitchFamily="34" charset="0"/>
              <a:ea typeface="Verdana" panose="020B0604030504040204" pitchFamily="34" charset="0"/>
            </a:endParaRPr>
          </a:p>
        </p:txBody>
      </p:sp>
      <p:sp>
        <p:nvSpPr>
          <p:cNvPr id="32" name="Title 1">
            <a:extLst>
              <a:ext uri="{FF2B5EF4-FFF2-40B4-BE49-F238E27FC236}">
                <a16:creationId xmlns:a16="http://schemas.microsoft.com/office/drawing/2014/main" id="{6D4E3BB8-39EB-4673-8CA7-2866CCD38A5A}"/>
              </a:ext>
            </a:extLst>
          </p:cNvPr>
          <p:cNvSpPr>
            <a:spLocks noGrp="1"/>
          </p:cNvSpPr>
          <p:nvPr>
            <p:ph type="title"/>
          </p:nvPr>
        </p:nvSpPr>
        <p:spPr>
          <a:xfrm>
            <a:off x="2059124" y="1062987"/>
            <a:ext cx="6282638" cy="1036638"/>
          </a:xfrm>
        </p:spPr>
        <p:txBody>
          <a:bodyPr>
            <a:normAutofit/>
          </a:bodyPr>
          <a:lstStyle/>
          <a:p>
            <a:pPr>
              <a:defRPr/>
            </a:pPr>
            <a:r>
              <a:rPr lang="lv-LV" altLang="lv-LV" sz="2200" dirty="0">
                <a:ea typeface="MS PGothic" pitchFamily="34" charset="-128"/>
              </a:rPr>
              <a:t>Kas palīdz sagatavoties eksāmena 2.daļai?</a:t>
            </a:r>
            <a:br>
              <a:rPr lang="lv-LV" altLang="lv-LV" sz="2200" dirty="0">
                <a:ea typeface="MS PGothic" pitchFamily="34" charset="-128"/>
              </a:rPr>
            </a:br>
            <a:endParaRPr lang="lv-LV" altLang="lv-LV" sz="2200" b="0" i="1" dirty="0">
              <a:ea typeface="MS PGothic" pitchFamily="34" charset="-128"/>
            </a:endParaRPr>
          </a:p>
        </p:txBody>
      </p:sp>
      <p:grpSp>
        <p:nvGrpSpPr>
          <p:cNvPr id="35" name="Group 34">
            <a:extLst>
              <a:ext uri="{FF2B5EF4-FFF2-40B4-BE49-F238E27FC236}">
                <a16:creationId xmlns:a16="http://schemas.microsoft.com/office/drawing/2014/main" id="{F1E0F868-C71F-43DF-8532-BB7A963D2DB5}"/>
              </a:ext>
            </a:extLst>
          </p:cNvPr>
          <p:cNvGrpSpPr/>
          <p:nvPr/>
        </p:nvGrpSpPr>
        <p:grpSpPr>
          <a:xfrm>
            <a:off x="10088486" y="2009091"/>
            <a:ext cx="1846925" cy="536310"/>
            <a:chOff x="559361" y="1722845"/>
            <a:chExt cx="1846925" cy="536310"/>
          </a:xfrm>
        </p:grpSpPr>
        <p:pic>
          <p:nvPicPr>
            <p:cNvPr id="36" name="Graphic 35" descr="Warning">
              <a:extLst>
                <a:ext uri="{FF2B5EF4-FFF2-40B4-BE49-F238E27FC236}">
                  <a16:creationId xmlns:a16="http://schemas.microsoft.com/office/drawing/2014/main" id="{89479D02-8B84-4740-B6ED-AAC01C93A6F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9361" y="1722845"/>
              <a:ext cx="520921" cy="520921"/>
            </a:xfrm>
            <a:prstGeom prst="rect">
              <a:avLst/>
            </a:prstGeom>
          </p:spPr>
        </p:pic>
        <p:sp>
          <p:nvSpPr>
            <p:cNvPr id="37" name="TextBox 36">
              <a:extLst>
                <a:ext uri="{FF2B5EF4-FFF2-40B4-BE49-F238E27FC236}">
                  <a16:creationId xmlns:a16="http://schemas.microsoft.com/office/drawing/2014/main" id="{BC3A703E-EFA6-4CA6-85C5-A4A60CFD3386}"/>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1354053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6ABC83-D9C4-4AEA-B621-1CB311E48B8B}"/>
              </a:ext>
            </a:extLst>
          </p:cNvPr>
          <p:cNvSpPr txBox="1"/>
          <p:nvPr/>
        </p:nvSpPr>
        <p:spPr>
          <a:xfrm>
            <a:off x="3628373" y="1488846"/>
            <a:ext cx="6734827" cy="1292662"/>
          </a:xfrm>
          <a:prstGeom prst="rect">
            <a:avLst/>
          </a:prstGeom>
          <a:noFill/>
        </p:spPr>
        <p:txBody>
          <a:bodyPr wrap="square" rtlCol="0">
            <a:spAutoFit/>
          </a:bodyPr>
          <a:lstStyle/>
          <a:p>
            <a:pPr algn="just"/>
            <a:r>
              <a:rPr lang="lv-LV" sz="1300" dirty="0">
                <a:latin typeface="Verdana" panose="020B0604030504040204" pitchFamily="34" charset="0"/>
                <a:ea typeface="Verdana" panose="020B0604030504040204" pitchFamily="34" charset="0"/>
              </a:rPr>
              <a:t>Studenti sagatavoja šādu eksperimentu, izmantojot indikatora šķīdumu, kurš reaģē uz oglekļa dioksīda koncentrācijas izmaiņām šķīdumā:</a:t>
            </a:r>
          </a:p>
          <a:p>
            <a:pPr marL="285750" indent="-285750">
              <a:buFont typeface="Arial" panose="020B0604020202020204" pitchFamily="34" charset="0"/>
              <a:buChar char="•"/>
            </a:pPr>
            <a:r>
              <a:rPr lang="lv-LV" sz="1300" dirty="0">
                <a:latin typeface="Verdana" panose="020B0604030504040204" pitchFamily="34" charset="0"/>
                <a:ea typeface="Verdana" panose="020B0604030504040204" pitchFamily="34" charset="0"/>
              </a:rPr>
              <a:t>ja oglekļa dioksīda koncentrācija nemainās, šķīdums saglabā zaļo krāsu;</a:t>
            </a:r>
          </a:p>
          <a:p>
            <a:pPr marL="285750" indent="-285750">
              <a:buFont typeface="Arial" panose="020B0604020202020204" pitchFamily="34" charset="0"/>
              <a:buChar char="•"/>
            </a:pPr>
            <a:r>
              <a:rPr lang="lv-LV" sz="1300" dirty="0">
                <a:latin typeface="Verdana" panose="020B0604030504040204" pitchFamily="34" charset="0"/>
                <a:ea typeface="Verdana" panose="020B0604030504040204" pitchFamily="34" charset="0"/>
              </a:rPr>
              <a:t>ja oglekļa dioksīda koncentrācija palielinās, šķīdums iekrāsojas dzeltens;</a:t>
            </a:r>
          </a:p>
          <a:p>
            <a:pPr marL="285750" indent="-285750">
              <a:buFont typeface="Arial" panose="020B0604020202020204" pitchFamily="34" charset="0"/>
              <a:buChar char="•"/>
            </a:pPr>
            <a:r>
              <a:rPr lang="lv-LV" sz="1300" dirty="0">
                <a:latin typeface="Verdana" panose="020B0604030504040204" pitchFamily="34" charset="0"/>
                <a:ea typeface="Verdana" panose="020B0604030504040204" pitchFamily="34" charset="0"/>
              </a:rPr>
              <a:t>ja oglekļa dioksīda koncentrācija samazinās, šķīdums iekrāsojas zils.</a:t>
            </a:r>
          </a:p>
          <a:p>
            <a:r>
              <a:rPr lang="lv-LV" sz="1300" dirty="0">
                <a:latin typeface="Verdana" panose="020B0604030504040204" pitchFamily="34" charset="0"/>
                <a:ea typeface="Verdana" panose="020B0604030504040204" pitchFamily="34" charset="0"/>
              </a:rPr>
              <a:t> </a:t>
            </a:r>
          </a:p>
        </p:txBody>
      </p:sp>
      <p:sp>
        <p:nvSpPr>
          <p:cNvPr id="9" name="TextBox 8">
            <a:extLst>
              <a:ext uri="{FF2B5EF4-FFF2-40B4-BE49-F238E27FC236}">
                <a16:creationId xmlns:a16="http://schemas.microsoft.com/office/drawing/2014/main" id="{6211197D-1472-48A3-A13A-0D489FC8FE88}"/>
              </a:ext>
            </a:extLst>
          </p:cNvPr>
          <p:cNvSpPr txBox="1"/>
          <p:nvPr/>
        </p:nvSpPr>
        <p:spPr>
          <a:xfrm>
            <a:off x="751917" y="3197352"/>
            <a:ext cx="5014951" cy="2585323"/>
          </a:xfrm>
          <a:prstGeom prst="rect">
            <a:avLst/>
          </a:prstGeom>
          <a:noFill/>
        </p:spPr>
        <p:txBody>
          <a:bodyPr wrap="square" rtlCol="0">
            <a:spAutoFit/>
          </a:bodyPr>
          <a:lstStyle/>
          <a:p>
            <a:pPr algn="just"/>
            <a:r>
              <a:rPr lang="lv-LV" sz="1300" dirty="0">
                <a:latin typeface="Verdana" panose="020B0604030504040204" pitchFamily="34" charset="0"/>
                <a:ea typeface="Verdana" panose="020B0604030504040204" pitchFamily="34" charset="0"/>
              </a:rPr>
              <a:t>Četros stobriņos tika ieliets vienāds tilpums indikatora šķīduma. Katram stobriņam studenti izvēlējās atšķirīgu “pildījumu” noslēdza tos ar hermētisku korķi un novietoja visus 4 stobriņus gaismā uz 24 stundām. Indikatora šķīdums nav kaitīgs dzīvajiem organismiem.</a:t>
            </a:r>
          </a:p>
          <a:p>
            <a:pPr algn="just"/>
            <a:endParaRPr lang="lv-LV" sz="1400" b="1" dirty="0">
              <a:latin typeface="Verdana" panose="020B0604030504040204" pitchFamily="34" charset="0"/>
              <a:ea typeface="Verdana" panose="020B0604030504040204" pitchFamily="34" charset="0"/>
            </a:endParaRPr>
          </a:p>
          <a:p>
            <a:pPr algn="just"/>
            <a:r>
              <a:rPr lang="lv-LV" sz="1400" b="1" dirty="0">
                <a:latin typeface="Verdana" panose="020B0604030504040204" pitchFamily="34" charset="0"/>
                <a:ea typeface="Verdana" panose="020B0604030504040204" pitchFamily="34" charset="0"/>
              </a:rPr>
              <a:t>Kā mainīsies indikatora krāsa B un C stobriņā, un izskaidro krāsas izmaiņas!</a:t>
            </a:r>
          </a:p>
          <a:p>
            <a:pPr lvl="0">
              <a:lnSpc>
                <a:spcPct val="150000"/>
              </a:lnSpc>
            </a:pPr>
            <a:r>
              <a:rPr lang="lv-LV" sz="1400" b="1" dirty="0">
                <a:latin typeface="Verdana" panose="020B0604030504040204" pitchFamily="34" charset="0"/>
                <a:ea typeface="Verdana" panose="020B0604030504040204" pitchFamily="34" charset="0"/>
              </a:rPr>
              <a:t>B stobriņā krāsa ______________, jo 	</a:t>
            </a:r>
          </a:p>
          <a:p>
            <a:pPr>
              <a:lnSpc>
                <a:spcPct val="150000"/>
              </a:lnSpc>
            </a:pPr>
            <a:r>
              <a:rPr lang="lv-LV" sz="1400" b="1" dirty="0">
                <a:latin typeface="Verdana" panose="020B0604030504040204" pitchFamily="34" charset="0"/>
                <a:ea typeface="Verdana" panose="020B0604030504040204" pitchFamily="34" charset="0"/>
              </a:rPr>
              <a:t>C stobriņā krāsa_______________, jo 	</a:t>
            </a:r>
          </a:p>
          <a:p>
            <a:pPr algn="just"/>
            <a:endParaRPr lang="lv-LV" sz="1300" dirty="0"/>
          </a:p>
        </p:txBody>
      </p:sp>
      <p:pic>
        <p:nvPicPr>
          <p:cNvPr id="11" name="Picture 10">
            <a:extLst>
              <a:ext uri="{FF2B5EF4-FFF2-40B4-BE49-F238E27FC236}">
                <a16:creationId xmlns:a16="http://schemas.microsoft.com/office/drawing/2014/main" id="{B584088B-13B4-42D6-A52B-B5E630BE4CAD}"/>
              </a:ext>
            </a:extLst>
          </p:cNvPr>
          <p:cNvPicPr>
            <a:picLocks noChangeAspect="1"/>
          </p:cNvPicPr>
          <p:nvPr/>
        </p:nvPicPr>
        <p:blipFill rotWithShape="1">
          <a:blip r:embed="rId3"/>
          <a:srcRect l="28333" t="31553" r="26027" b="21202"/>
          <a:stretch/>
        </p:blipFill>
        <p:spPr>
          <a:xfrm>
            <a:off x="5770324" y="2831912"/>
            <a:ext cx="4801644" cy="2795955"/>
          </a:xfrm>
          <a:prstGeom prst="rect">
            <a:avLst/>
          </a:prstGeom>
        </p:spPr>
      </p:pic>
      <p:sp>
        <p:nvSpPr>
          <p:cNvPr id="13" name="Oval 12">
            <a:extLst>
              <a:ext uri="{FF2B5EF4-FFF2-40B4-BE49-F238E27FC236}">
                <a16:creationId xmlns:a16="http://schemas.microsoft.com/office/drawing/2014/main" id="{6E047AA9-52B3-4EC2-875A-7BE0090D35F7}"/>
              </a:ext>
            </a:extLst>
          </p:cNvPr>
          <p:cNvSpPr/>
          <p:nvPr/>
        </p:nvSpPr>
        <p:spPr>
          <a:xfrm>
            <a:off x="6835037" y="2781508"/>
            <a:ext cx="1365337" cy="2517002"/>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Oval 19">
            <a:extLst>
              <a:ext uri="{FF2B5EF4-FFF2-40B4-BE49-F238E27FC236}">
                <a16:creationId xmlns:a16="http://schemas.microsoft.com/office/drawing/2014/main" id="{A9E26298-7472-4551-9DAD-1658C6DD1E69}"/>
              </a:ext>
            </a:extLst>
          </p:cNvPr>
          <p:cNvSpPr/>
          <p:nvPr/>
        </p:nvSpPr>
        <p:spPr>
          <a:xfrm>
            <a:off x="2399236" y="3795221"/>
            <a:ext cx="860157" cy="303823"/>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C0BE15-C023-45A5-B090-D035395BBB1F}"/>
              </a:ext>
            </a:extLst>
          </p:cNvPr>
          <p:cNvSpPr txBox="1"/>
          <p:nvPr/>
        </p:nvSpPr>
        <p:spPr>
          <a:xfrm>
            <a:off x="3139704" y="3375013"/>
            <a:ext cx="505376" cy="519351"/>
          </a:xfrm>
          <a:prstGeom prst="ellipse">
            <a:avLst/>
          </a:prstGeom>
          <a:solidFill>
            <a:schemeClr val="accent2">
              <a:lumMod val="60000"/>
              <a:lumOff val="40000"/>
            </a:schemeClr>
          </a:solidFill>
          <a:ln>
            <a:solidFill>
              <a:srgbClr val="C00000"/>
            </a:solidFill>
          </a:ln>
        </p:spPr>
        <p:txBody>
          <a:bodyPr wrap="none" rtlCol="0">
            <a:spAutoFit/>
          </a:bodyPr>
          <a:lstStyle/>
          <a:p>
            <a:r>
              <a:rPr lang="lv-LV" dirty="0"/>
              <a:t>1.</a:t>
            </a:r>
          </a:p>
        </p:txBody>
      </p:sp>
      <p:sp>
        <p:nvSpPr>
          <p:cNvPr id="22" name="TextBox 21">
            <a:extLst>
              <a:ext uri="{FF2B5EF4-FFF2-40B4-BE49-F238E27FC236}">
                <a16:creationId xmlns:a16="http://schemas.microsoft.com/office/drawing/2014/main" id="{1150EA18-4212-49F4-91CD-9E88B3AB84F1}"/>
              </a:ext>
            </a:extLst>
          </p:cNvPr>
          <p:cNvSpPr txBox="1"/>
          <p:nvPr/>
        </p:nvSpPr>
        <p:spPr>
          <a:xfrm>
            <a:off x="7642603" y="2476301"/>
            <a:ext cx="505376" cy="519351"/>
          </a:xfrm>
          <a:prstGeom prst="ellipse">
            <a:avLst/>
          </a:prstGeom>
          <a:solidFill>
            <a:schemeClr val="accent2">
              <a:lumMod val="60000"/>
              <a:lumOff val="40000"/>
            </a:schemeClr>
          </a:solidFill>
          <a:ln>
            <a:solidFill>
              <a:srgbClr val="C00000"/>
            </a:solidFill>
          </a:ln>
        </p:spPr>
        <p:txBody>
          <a:bodyPr wrap="none" rtlCol="0">
            <a:spAutoFit/>
          </a:bodyPr>
          <a:lstStyle/>
          <a:p>
            <a:r>
              <a:rPr lang="lv-LV" dirty="0"/>
              <a:t>1.</a:t>
            </a:r>
          </a:p>
        </p:txBody>
      </p:sp>
      <p:grpSp>
        <p:nvGrpSpPr>
          <p:cNvPr id="16" name="Group 15">
            <a:extLst>
              <a:ext uri="{FF2B5EF4-FFF2-40B4-BE49-F238E27FC236}">
                <a16:creationId xmlns:a16="http://schemas.microsoft.com/office/drawing/2014/main" id="{A4472EC7-618E-4EDF-8609-C5004EFCB4EA}"/>
              </a:ext>
            </a:extLst>
          </p:cNvPr>
          <p:cNvGrpSpPr/>
          <p:nvPr/>
        </p:nvGrpSpPr>
        <p:grpSpPr>
          <a:xfrm>
            <a:off x="700108" y="5725842"/>
            <a:ext cx="8545352" cy="519351"/>
            <a:chOff x="375600" y="5819066"/>
            <a:chExt cx="8545352" cy="519351"/>
          </a:xfrm>
        </p:grpSpPr>
        <p:sp>
          <p:nvSpPr>
            <p:cNvPr id="15" name="TextBox 14">
              <a:extLst>
                <a:ext uri="{FF2B5EF4-FFF2-40B4-BE49-F238E27FC236}">
                  <a16:creationId xmlns:a16="http://schemas.microsoft.com/office/drawing/2014/main" id="{A83AE7B1-7620-4D7A-8002-5D6920DF3D1F}"/>
                </a:ext>
              </a:extLst>
            </p:cNvPr>
            <p:cNvSpPr txBox="1"/>
            <p:nvPr/>
          </p:nvSpPr>
          <p:spPr>
            <a:xfrm>
              <a:off x="800780" y="5933029"/>
              <a:ext cx="8120172" cy="276999"/>
            </a:xfrm>
            <a:prstGeom prst="rect">
              <a:avLst/>
            </a:prstGeom>
            <a:solidFill>
              <a:schemeClr val="accent2">
                <a:lumMod val="20000"/>
                <a:lumOff val="80000"/>
              </a:schemeClr>
            </a:solidFill>
            <a:ln>
              <a:solidFill>
                <a:schemeClr val="bg2">
                  <a:lumMod val="50000"/>
                </a:schemeClr>
              </a:solidFill>
            </a:ln>
          </p:spPr>
          <p:txBody>
            <a:bodyPr wrap="none" rtlCol="0">
              <a:spAutoFit/>
            </a:bodyPr>
            <a:lstStyle/>
            <a:p>
              <a:r>
                <a:rPr lang="lv-LV" sz="1200" dirty="0">
                  <a:latin typeface="Verdana" panose="020B0604030504040204" pitchFamily="34" charset="0"/>
                  <a:ea typeface="Verdana" panose="020B0604030504040204" pitchFamily="34" charset="0"/>
                </a:rPr>
                <a:t>Zinu, ka fotosintēzes procesā oglekļa dioksīda koncentrācija samazinās, jo tas ir fotosintēzes izejviela.</a:t>
              </a:r>
            </a:p>
          </p:txBody>
        </p:sp>
        <p:sp>
          <p:nvSpPr>
            <p:cNvPr id="23" name="TextBox 22">
              <a:extLst>
                <a:ext uri="{FF2B5EF4-FFF2-40B4-BE49-F238E27FC236}">
                  <a16:creationId xmlns:a16="http://schemas.microsoft.com/office/drawing/2014/main" id="{44E84AAB-D084-42AE-BD53-196234631550}"/>
                </a:ext>
              </a:extLst>
            </p:cNvPr>
            <p:cNvSpPr txBox="1"/>
            <p:nvPr/>
          </p:nvSpPr>
          <p:spPr>
            <a:xfrm>
              <a:off x="375600" y="5819066"/>
              <a:ext cx="505376" cy="519351"/>
            </a:xfrm>
            <a:prstGeom prst="ellipse">
              <a:avLst/>
            </a:prstGeom>
            <a:solidFill>
              <a:schemeClr val="accent2">
                <a:lumMod val="60000"/>
                <a:lumOff val="40000"/>
              </a:schemeClr>
            </a:solidFill>
            <a:ln>
              <a:solidFill>
                <a:srgbClr val="C00000"/>
              </a:solidFill>
            </a:ln>
          </p:spPr>
          <p:txBody>
            <a:bodyPr wrap="none" rtlCol="0">
              <a:spAutoFit/>
            </a:bodyPr>
            <a:lstStyle/>
            <a:p>
              <a:r>
                <a:rPr lang="lv-LV" dirty="0"/>
                <a:t>2.</a:t>
              </a:r>
            </a:p>
          </p:txBody>
        </p:sp>
      </p:grpSp>
      <p:sp>
        <p:nvSpPr>
          <p:cNvPr id="26" name="TextBox 25">
            <a:extLst>
              <a:ext uri="{FF2B5EF4-FFF2-40B4-BE49-F238E27FC236}">
                <a16:creationId xmlns:a16="http://schemas.microsoft.com/office/drawing/2014/main" id="{EAD25C74-A0D9-471A-BA4B-7942BD9B84AE}"/>
              </a:ext>
            </a:extLst>
          </p:cNvPr>
          <p:cNvSpPr txBox="1"/>
          <p:nvPr/>
        </p:nvSpPr>
        <p:spPr>
          <a:xfrm>
            <a:off x="3160372" y="2212677"/>
            <a:ext cx="505376" cy="519351"/>
          </a:xfrm>
          <a:prstGeom prst="ellipse">
            <a:avLst/>
          </a:prstGeom>
          <a:solidFill>
            <a:schemeClr val="accent2">
              <a:lumMod val="60000"/>
              <a:lumOff val="40000"/>
            </a:schemeClr>
          </a:solidFill>
          <a:ln>
            <a:solidFill>
              <a:srgbClr val="C00000"/>
            </a:solidFill>
          </a:ln>
        </p:spPr>
        <p:txBody>
          <a:bodyPr wrap="none" rtlCol="0">
            <a:spAutoFit/>
          </a:bodyPr>
          <a:lstStyle/>
          <a:p>
            <a:r>
              <a:rPr lang="lv-LV" dirty="0"/>
              <a:t>3.</a:t>
            </a:r>
          </a:p>
        </p:txBody>
      </p:sp>
      <p:sp>
        <p:nvSpPr>
          <p:cNvPr id="19" name="TextBox 18">
            <a:extLst>
              <a:ext uri="{FF2B5EF4-FFF2-40B4-BE49-F238E27FC236}">
                <a16:creationId xmlns:a16="http://schemas.microsoft.com/office/drawing/2014/main" id="{99471509-CCCD-429F-9115-027674F53FCD}"/>
              </a:ext>
            </a:extLst>
          </p:cNvPr>
          <p:cNvSpPr txBox="1"/>
          <p:nvPr/>
        </p:nvSpPr>
        <p:spPr>
          <a:xfrm>
            <a:off x="2774263" y="4814345"/>
            <a:ext cx="965329" cy="338554"/>
          </a:xfrm>
          <a:prstGeom prst="rect">
            <a:avLst/>
          </a:prstGeom>
          <a:noFill/>
        </p:spPr>
        <p:txBody>
          <a:bodyPr wrap="none" rtlCol="0">
            <a:spAutoFit/>
          </a:bodyPr>
          <a:lstStyle/>
          <a:p>
            <a:r>
              <a:rPr lang="lv-LV" sz="1600" i="1" dirty="0">
                <a:solidFill>
                  <a:srgbClr val="00B0F0"/>
                </a:solidFill>
                <a:latin typeface="Verdana" panose="020B0604030504040204" pitchFamily="34" charset="0"/>
                <a:ea typeface="Verdana" panose="020B0604030504040204" pitchFamily="34" charset="0"/>
              </a:rPr>
              <a:t>būs zila</a:t>
            </a:r>
          </a:p>
        </p:txBody>
      </p:sp>
      <p:sp>
        <p:nvSpPr>
          <p:cNvPr id="24" name="Text Placeholder 6">
            <a:extLst>
              <a:ext uri="{FF2B5EF4-FFF2-40B4-BE49-F238E27FC236}">
                <a16:creationId xmlns:a16="http://schemas.microsoft.com/office/drawing/2014/main" id="{0A0A1215-1699-4AAA-A0AE-69158593EC38}"/>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25" name="Text Placeholder 7">
            <a:extLst>
              <a:ext uri="{FF2B5EF4-FFF2-40B4-BE49-F238E27FC236}">
                <a16:creationId xmlns:a16="http://schemas.microsoft.com/office/drawing/2014/main" id="{E365ABEC-5BAF-46D7-BDDA-334AAB023E81}"/>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8" name="TextBox 27">
            <a:extLst>
              <a:ext uri="{FF2B5EF4-FFF2-40B4-BE49-F238E27FC236}">
                <a16:creationId xmlns:a16="http://schemas.microsoft.com/office/drawing/2014/main" id="{68E2D31F-1FA9-40AA-9F93-C999B72BE5BB}"/>
              </a:ext>
            </a:extLst>
          </p:cNvPr>
          <p:cNvSpPr txBox="1"/>
          <p:nvPr/>
        </p:nvSpPr>
        <p:spPr>
          <a:xfrm>
            <a:off x="2755490" y="5129233"/>
            <a:ext cx="1491114" cy="338554"/>
          </a:xfrm>
          <a:prstGeom prst="rect">
            <a:avLst/>
          </a:prstGeom>
          <a:noFill/>
        </p:spPr>
        <p:txBody>
          <a:bodyPr wrap="none" rtlCol="0">
            <a:spAutoFit/>
          </a:bodyPr>
          <a:lstStyle/>
          <a:p>
            <a:r>
              <a:rPr lang="lv-LV" sz="1600" i="1" dirty="0">
                <a:solidFill>
                  <a:srgbClr val="00B0F0"/>
                </a:solidFill>
                <a:latin typeface="Verdana" panose="020B0604030504040204" pitchFamily="34" charset="0"/>
                <a:ea typeface="Verdana" panose="020B0604030504040204" pitchFamily="34" charset="0"/>
              </a:rPr>
              <a:t>būs dzeltena</a:t>
            </a:r>
          </a:p>
        </p:txBody>
      </p:sp>
      <p:pic>
        <p:nvPicPr>
          <p:cNvPr id="29" name="Picture 28">
            <a:extLst>
              <a:ext uri="{FF2B5EF4-FFF2-40B4-BE49-F238E27FC236}">
                <a16:creationId xmlns:a16="http://schemas.microsoft.com/office/drawing/2014/main" id="{DD8B08BF-7531-457F-8A22-48E5886593B3}"/>
              </a:ext>
            </a:extLst>
          </p:cNvPr>
          <p:cNvPicPr>
            <a:picLocks noChangeAspect="1"/>
          </p:cNvPicPr>
          <p:nvPr/>
        </p:nvPicPr>
        <p:blipFill>
          <a:blip r:embed="rId4"/>
          <a:stretch>
            <a:fillRect/>
          </a:stretch>
        </p:blipFill>
        <p:spPr>
          <a:xfrm>
            <a:off x="305420" y="0"/>
            <a:ext cx="1856489" cy="1877734"/>
          </a:xfrm>
          <a:prstGeom prst="rect">
            <a:avLst/>
          </a:prstGeom>
        </p:spPr>
      </p:pic>
      <p:sp>
        <p:nvSpPr>
          <p:cNvPr id="30" name="Slide Number Placeholder 5">
            <a:extLst>
              <a:ext uri="{FF2B5EF4-FFF2-40B4-BE49-F238E27FC236}">
                <a16:creationId xmlns:a16="http://schemas.microsoft.com/office/drawing/2014/main" id="{DB822289-83F3-4638-B739-DE272D5DF19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52</a:t>
            </a:fld>
            <a:endParaRPr lang="en-US" altLang="lv-LV" sz="900" dirty="0">
              <a:latin typeface="Verdana" panose="020B0604030504040204" pitchFamily="34" charset="0"/>
              <a:ea typeface="Verdana" panose="020B0604030504040204" pitchFamily="34" charset="0"/>
            </a:endParaRPr>
          </a:p>
        </p:txBody>
      </p:sp>
      <p:sp>
        <p:nvSpPr>
          <p:cNvPr id="27" name="Rectangle 5">
            <a:extLst>
              <a:ext uri="{FF2B5EF4-FFF2-40B4-BE49-F238E27FC236}">
                <a16:creationId xmlns:a16="http://schemas.microsoft.com/office/drawing/2014/main" id="{1678C7AD-2340-4A86-8E03-9CFE6D3FD74B}"/>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Title 1">
            <a:extLst>
              <a:ext uri="{FF2B5EF4-FFF2-40B4-BE49-F238E27FC236}">
                <a16:creationId xmlns:a16="http://schemas.microsoft.com/office/drawing/2014/main" id="{CC3D8E80-1862-40E6-B9ED-6582E3DF1398}"/>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2" name="Group 31">
            <a:extLst>
              <a:ext uri="{FF2B5EF4-FFF2-40B4-BE49-F238E27FC236}">
                <a16:creationId xmlns:a16="http://schemas.microsoft.com/office/drawing/2014/main" id="{EF2D7D0D-4867-4915-9C1A-72BBF388E269}"/>
              </a:ext>
            </a:extLst>
          </p:cNvPr>
          <p:cNvGrpSpPr/>
          <p:nvPr/>
        </p:nvGrpSpPr>
        <p:grpSpPr>
          <a:xfrm>
            <a:off x="4305563" y="417998"/>
            <a:ext cx="3298581" cy="501191"/>
            <a:chOff x="1703540" y="1570168"/>
            <a:chExt cx="3162002" cy="501191"/>
          </a:xfrm>
        </p:grpSpPr>
        <p:sp>
          <p:nvSpPr>
            <p:cNvPr id="33" name="TextBox 32">
              <a:extLst>
                <a:ext uri="{FF2B5EF4-FFF2-40B4-BE49-F238E27FC236}">
                  <a16:creationId xmlns:a16="http://schemas.microsoft.com/office/drawing/2014/main" id="{E2CCC048-E029-4D49-B98B-F7C950E7F41A}"/>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6. uzdevums</a:t>
              </a:r>
            </a:p>
          </p:txBody>
        </p:sp>
        <p:sp>
          <p:nvSpPr>
            <p:cNvPr id="34" name="TextBox 33">
              <a:extLst>
                <a:ext uri="{FF2B5EF4-FFF2-40B4-BE49-F238E27FC236}">
                  <a16:creationId xmlns:a16="http://schemas.microsoft.com/office/drawing/2014/main" id="{817C0623-50AB-4C9E-B2F2-928AB6931BF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2.daļa</a:t>
              </a:r>
            </a:p>
          </p:txBody>
        </p:sp>
      </p:grpSp>
    </p:spTree>
    <p:extLst>
      <p:ext uri="{BB962C8B-B14F-4D97-AF65-F5344CB8AC3E}">
        <p14:creationId xmlns:p14="http://schemas.microsoft.com/office/powerpoint/2010/main" val="5863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14" grpId="0" animBg="1"/>
      <p:bldP spid="22" grpId="0" animBg="1"/>
      <p:bldP spid="26" grpId="0" animBg="1"/>
      <p:bldP spid="19" grpId="0"/>
      <p:bldP spid="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13E6CE4A-874D-4E88-AC40-4A5A908F8F65}"/>
              </a:ext>
            </a:extLst>
          </p:cNvPr>
          <p:cNvSpPr>
            <a:spLocks noGrp="1"/>
          </p:cNvSpPr>
          <p:nvPr>
            <p:ph type="title"/>
          </p:nvPr>
        </p:nvSpPr>
        <p:spPr>
          <a:xfrm>
            <a:off x="2161909" y="703927"/>
            <a:ext cx="6096000" cy="1036638"/>
          </a:xfrm>
        </p:spPr>
        <p:txBody>
          <a:bodyPr anchor="b">
            <a:normAutofit/>
          </a:bodyPr>
          <a:lstStyle/>
          <a:p>
            <a:pPr>
              <a:defRPr/>
            </a:pPr>
            <a:r>
              <a:rPr lang="lv-LV" altLang="lv-LV" sz="2200" dirty="0">
                <a:ea typeface="MS PGothic" pitchFamily="34" charset="-128"/>
              </a:rPr>
              <a:t>Kā attīstīt prasmi sasaistīt vairākos veidos doto informāciju? </a:t>
            </a:r>
            <a:endParaRPr lang="lv-LV" altLang="lv-LV" sz="2200" b="0" i="1" dirty="0">
              <a:ea typeface="MS PGothic" pitchFamily="34" charset="-128"/>
            </a:endParaRPr>
          </a:p>
        </p:txBody>
      </p:sp>
      <p:sp>
        <p:nvSpPr>
          <p:cNvPr id="21" name="Text Placeholder 6">
            <a:extLst>
              <a:ext uri="{FF2B5EF4-FFF2-40B4-BE49-F238E27FC236}">
                <a16:creationId xmlns:a16="http://schemas.microsoft.com/office/drawing/2014/main" id="{21033B9F-F93F-427C-9CE2-68C18CC93F6D}"/>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22" name="Text Placeholder 7">
            <a:extLst>
              <a:ext uri="{FF2B5EF4-FFF2-40B4-BE49-F238E27FC236}">
                <a16:creationId xmlns:a16="http://schemas.microsoft.com/office/drawing/2014/main" id="{A20A662F-D1D2-4C5B-AF1E-52EBE4554CF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7" name="Content Placeholder 2">
            <a:extLst>
              <a:ext uri="{FF2B5EF4-FFF2-40B4-BE49-F238E27FC236}">
                <a16:creationId xmlns:a16="http://schemas.microsoft.com/office/drawing/2014/main" id="{20B54D2F-A36E-4B89-8E83-59A1311B7C48}"/>
              </a:ext>
            </a:extLst>
          </p:cNvPr>
          <p:cNvSpPr txBox="1">
            <a:spLocks/>
          </p:cNvSpPr>
          <p:nvPr/>
        </p:nvSpPr>
        <p:spPr bwMode="auto">
          <a:xfrm>
            <a:off x="762000" y="1892365"/>
            <a:ext cx="9707218" cy="6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Aft>
                <a:spcPts val="600"/>
              </a:spcAft>
            </a:pPr>
            <a:r>
              <a:rPr lang="lv-LV" altLang="lv-LV" sz="1600" dirty="0">
                <a:ea typeface="MS PGothic" panose="020B0600070205080204" pitchFamily="34" charset="-128"/>
              </a:rPr>
              <a:t>Uzdevumi, kurus var izmantot, lai attīstītu prasmi </a:t>
            </a:r>
            <a:r>
              <a:rPr lang="lv-LV" altLang="lv-LV" sz="1600" b="1" dirty="0">
                <a:ea typeface="MS PGothic" panose="020B0600070205080204" pitchFamily="34" charset="-128"/>
              </a:rPr>
              <a:t>sasaistīt vairākos veidos doto informāciju</a:t>
            </a:r>
            <a:r>
              <a:rPr lang="lv-LV" altLang="lv-LV" sz="1600" dirty="0">
                <a:ea typeface="MS PGothic" panose="020B0600070205080204" pitchFamily="34" charset="-128"/>
              </a:rPr>
              <a:t>, no iepriekšējo gadu eksāmeniem</a:t>
            </a:r>
          </a:p>
        </p:txBody>
      </p:sp>
      <p:graphicFrame>
        <p:nvGraphicFramePr>
          <p:cNvPr id="28" name="Table 27">
            <a:extLst>
              <a:ext uri="{FF2B5EF4-FFF2-40B4-BE49-F238E27FC236}">
                <a16:creationId xmlns:a16="http://schemas.microsoft.com/office/drawing/2014/main" id="{C97C0004-912D-4A23-9F78-84954F6C777B}"/>
              </a:ext>
            </a:extLst>
          </p:cNvPr>
          <p:cNvGraphicFramePr>
            <a:graphicFrameLocks noGrp="1"/>
          </p:cNvGraphicFramePr>
          <p:nvPr>
            <p:extLst>
              <p:ext uri="{D42A27DB-BD31-4B8C-83A1-F6EECF244321}">
                <p14:modId xmlns:p14="http://schemas.microsoft.com/office/powerpoint/2010/main" val="4141639328"/>
              </p:ext>
            </p:extLst>
          </p:nvPr>
        </p:nvGraphicFramePr>
        <p:xfrm>
          <a:off x="861392" y="2663778"/>
          <a:ext cx="9607826" cy="3559590"/>
        </p:xfrm>
        <a:graphic>
          <a:graphicData uri="http://schemas.openxmlformats.org/drawingml/2006/table">
            <a:tbl>
              <a:tblPr firstRow="1" bandRow="1"/>
              <a:tblGrid>
                <a:gridCol w="1616702">
                  <a:extLst>
                    <a:ext uri="{9D8B030D-6E8A-4147-A177-3AD203B41FA5}">
                      <a16:colId xmlns:a16="http://schemas.microsoft.com/office/drawing/2014/main" val="1674729239"/>
                    </a:ext>
                  </a:extLst>
                </a:gridCol>
                <a:gridCol w="1106696">
                  <a:extLst>
                    <a:ext uri="{9D8B030D-6E8A-4147-A177-3AD203B41FA5}">
                      <a16:colId xmlns:a16="http://schemas.microsoft.com/office/drawing/2014/main" val="3059165621"/>
                    </a:ext>
                  </a:extLst>
                </a:gridCol>
                <a:gridCol w="1252253">
                  <a:extLst>
                    <a:ext uri="{9D8B030D-6E8A-4147-A177-3AD203B41FA5}">
                      <a16:colId xmlns:a16="http://schemas.microsoft.com/office/drawing/2014/main" val="301109902"/>
                    </a:ext>
                  </a:extLst>
                </a:gridCol>
                <a:gridCol w="5632175">
                  <a:extLst>
                    <a:ext uri="{9D8B030D-6E8A-4147-A177-3AD203B41FA5}">
                      <a16:colId xmlns:a16="http://schemas.microsoft.com/office/drawing/2014/main" val="985681557"/>
                    </a:ext>
                  </a:extLst>
                </a:gridCol>
              </a:tblGrid>
              <a:tr h="37714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Gads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Daļa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Uzdevums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Konteksts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564516802"/>
                  </a:ext>
                </a:extLst>
              </a:tr>
              <a:tr h="37714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2016.</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Gaismas ietekme uz fotosintēzes aktivitāti</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314277791"/>
                  </a:ext>
                </a:extLst>
              </a:tr>
              <a:tr h="37714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2017.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Infekcijas slimību izplatība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3307185248"/>
                  </a:ext>
                </a:extLst>
              </a:tr>
              <a:tr h="37714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2018.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Sirds uzbūve un funkcijas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670227507"/>
                  </a:ext>
                </a:extLst>
              </a:tr>
              <a:tr h="542454">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2019.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Dažādu lauksaimnieciskās saimniekošanas veidu ietekme uz sugu daudzveidību.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569608841"/>
                  </a:ext>
                </a:extLst>
              </a:tr>
              <a:tr h="37714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2020.</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Augu ģenētiskā modificēšana</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479838180"/>
                  </a:ext>
                </a:extLst>
              </a:tr>
              <a:tr h="377142">
                <a:tc>
                  <a:txBody>
                    <a:bodyPr/>
                    <a:lstStyle/>
                    <a:p>
                      <a:r>
                        <a:rPr lang="lv-LV" sz="1400" dirty="0">
                          <a:latin typeface="Verdana" panose="020B0604030504040204" pitchFamily="34" charset="0"/>
                          <a:ea typeface="Verdana" panose="020B0604030504040204" pitchFamily="34" charset="0"/>
                        </a:rPr>
                        <a:t>2021.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lv-LV" sz="1400" dirty="0">
                          <a:latin typeface="Verdana" panose="020B0604030504040204" pitchFamily="34" charset="0"/>
                          <a:ea typeface="Verdana" panose="020B0604030504040204" pitchFamily="34" charset="0"/>
                        </a:rPr>
                        <a:t>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lv-LV" sz="1400" dirty="0">
                          <a:latin typeface="Verdana" panose="020B0604030504040204" pitchFamily="34" charset="0"/>
                          <a:ea typeface="Verdana" panose="020B0604030504040204" pitchFamily="34" charset="0"/>
                        </a:rPr>
                        <a:t>4.</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Augu vairošanās veidi.</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4150670017"/>
                  </a:ext>
                </a:extLst>
              </a:tr>
              <a:tr h="377142">
                <a:tc>
                  <a:txBody>
                    <a:bodyPr/>
                    <a:lstStyle/>
                    <a:p>
                      <a:r>
                        <a:rPr lang="lv-LV" sz="1400" dirty="0">
                          <a:latin typeface="Verdana" panose="020B0604030504040204" pitchFamily="34" charset="0"/>
                          <a:ea typeface="Verdana" panose="020B0604030504040204" pitchFamily="34" charset="0"/>
                        </a:rPr>
                        <a:t>2021.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lv-LV" sz="1400" dirty="0">
                          <a:latin typeface="Verdana" panose="020B0604030504040204" pitchFamily="34" charset="0"/>
                          <a:ea typeface="Verdana" panose="020B0604030504040204" pitchFamily="34" charset="0"/>
                        </a:rPr>
                        <a:t>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lv-LV" sz="1400" dirty="0">
                          <a:latin typeface="Verdana" panose="020B0604030504040204" pitchFamily="34" charset="0"/>
                          <a:ea typeface="Verdana" panose="020B0604030504040204" pitchFamily="34" charset="0"/>
                        </a:rPr>
                        <a:t>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Elpošana un fotosintēze.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798008071"/>
                  </a:ext>
                </a:extLst>
              </a:tr>
              <a:tr h="377142">
                <a:tc>
                  <a:txBody>
                    <a:bodyPr/>
                    <a:lstStyle/>
                    <a:p>
                      <a:r>
                        <a:rPr lang="lv-LV" sz="1400" dirty="0">
                          <a:latin typeface="Verdana" panose="020B0604030504040204" pitchFamily="34" charset="0"/>
                          <a:ea typeface="Verdana" panose="020B0604030504040204" pitchFamily="34" charset="0"/>
                        </a:rPr>
                        <a:t>2021.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r>
                        <a:rPr lang="lv-LV" sz="1400" dirty="0">
                          <a:latin typeface="Verdana" panose="020B0604030504040204" pitchFamily="34" charset="0"/>
                          <a:ea typeface="Verdana" panose="020B0604030504040204" pitchFamily="34" charset="0"/>
                        </a:rPr>
                        <a:t>3.</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r>
                        <a:rPr lang="lv-LV" sz="1400" dirty="0">
                          <a:latin typeface="Verdana" panose="020B0604030504040204" pitchFamily="34" charset="0"/>
                          <a:ea typeface="Verdana" panose="020B0604030504040204" pitchFamily="34" charset="0"/>
                        </a:rPr>
                        <a:t>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Pētījums par zirņu sēklu elpošanu.</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457916662"/>
                  </a:ext>
                </a:extLst>
              </a:tr>
            </a:tbl>
          </a:graphicData>
        </a:graphic>
      </p:graphicFrame>
      <p:pic>
        <p:nvPicPr>
          <p:cNvPr id="11" name="Picture 10">
            <a:extLst>
              <a:ext uri="{FF2B5EF4-FFF2-40B4-BE49-F238E27FC236}">
                <a16:creationId xmlns:a16="http://schemas.microsoft.com/office/drawing/2014/main" id="{900EA72D-DFED-4851-8544-BE0DDA5FEE76}"/>
              </a:ext>
            </a:extLst>
          </p:cNvPr>
          <p:cNvPicPr>
            <a:picLocks noChangeAspect="1"/>
          </p:cNvPicPr>
          <p:nvPr/>
        </p:nvPicPr>
        <p:blipFill>
          <a:blip r:embed="rId3"/>
          <a:stretch>
            <a:fillRect/>
          </a:stretch>
        </p:blipFill>
        <p:spPr>
          <a:xfrm>
            <a:off x="305420" y="0"/>
            <a:ext cx="1856489" cy="1877734"/>
          </a:xfrm>
          <a:prstGeom prst="rect">
            <a:avLst/>
          </a:prstGeom>
        </p:spPr>
      </p:pic>
      <p:sp>
        <p:nvSpPr>
          <p:cNvPr id="12" name="Slide Number Placeholder 5">
            <a:extLst>
              <a:ext uri="{FF2B5EF4-FFF2-40B4-BE49-F238E27FC236}">
                <a16:creationId xmlns:a16="http://schemas.microsoft.com/office/drawing/2014/main" id="{6BC484AC-79FF-429A-B133-4EED42D201A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53</a:t>
            </a:fld>
            <a:endParaRPr lang="en-US" altLang="lv-LV" sz="900" dirty="0">
              <a:latin typeface="Verdana" panose="020B0604030504040204" pitchFamily="34" charset="0"/>
              <a:ea typeface="Verdana" panose="020B0604030504040204" pitchFamily="34" charset="0"/>
            </a:endParaRPr>
          </a:p>
        </p:txBody>
      </p:sp>
      <p:grpSp>
        <p:nvGrpSpPr>
          <p:cNvPr id="13" name="Group 12">
            <a:extLst>
              <a:ext uri="{FF2B5EF4-FFF2-40B4-BE49-F238E27FC236}">
                <a16:creationId xmlns:a16="http://schemas.microsoft.com/office/drawing/2014/main" id="{9E33BA39-9F6D-46E1-8026-D6A79FB086EC}"/>
              </a:ext>
            </a:extLst>
          </p:cNvPr>
          <p:cNvGrpSpPr/>
          <p:nvPr/>
        </p:nvGrpSpPr>
        <p:grpSpPr>
          <a:xfrm>
            <a:off x="10088486" y="2009091"/>
            <a:ext cx="1846925" cy="536310"/>
            <a:chOff x="559361" y="1722845"/>
            <a:chExt cx="1846925" cy="536310"/>
          </a:xfrm>
        </p:grpSpPr>
        <p:pic>
          <p:nvPicPr>
            <p:cNvPr id="14" name="Graphic 13" descr="Warning">
              <a:extLst>
                <a:ext uri="{FF2B5EF4-FFF2-40B4-BE49-F238E27FC236}">
                  <a16:creationId xmlns:a16="http://schemas.microsoft.com/office/drawing/2014/main" id="{1BFB7FCB-B30C-4EC1-99AF-7DDFA0724F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361" y="1722845"/>
              <a:ext cx="520921" cy="520921"/>
            </a:xfrm>
            <a:prstGeom prst="rect">
              <a:avLst/>
            </a:prstGeom>
          </p:spPr>
        </p:pic>
        <p:sp>
          <p:nvSpPr>
            <p:cNvPr id="15" name="TextBox 14">
              <a:extLst>
                <a:ext uri="{FF2B5EF4-FFF2-40B4-BE49-F238E27FC236}">
                  <a16:creationId xmlns:a16="http://schemas.microsoft.com/office/drawing/2014/main" id="{78DAB1A6-870B-41A3-8BBD-FD8C9B757C7D}"/>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1026738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21033B9F-F93F-427C-9CE2-68C18CC93F6D}"/>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22" name="Text Placeholder 7">
            <a:extLst>
              <a:ext uri="{FF2B5EF4-FFF2-40B4-BE49-F238E27FC236}">
                <a16:creationId xmlns:a16="http://schemas.microsoft.com/office/drawing/2014/main" id="{A20A662F-D1D2-4C5B-AF1E-52EBE4554CF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3" name="Title 1">
            <a:extLst>
              <a:ext uri="{FF2B5EF4-FFF2-40B4-BE49-F238E27FC236}">
                <a16:creationId xmlns:a16="http://schemas.microsoft.com/office/drawing/2014/main" id="{CAA904EC-71AF-4B8E-A014-6EAEE3BA37C2}"/>
              </a:ext>
            </a:extLst>
          </p:cNvPr>
          <p:cNvSpPr txBox="1">
            <a:spLocks/>
          </p:cNvSpPr>
          <p:nvPr/>
        </p:nvSpPr>
        <p:spPr bwMode="auto">
          <a:xfrm>
            <a:off x="2299252" y="674484"/>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b"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lvl="0">
              <a:defRPr/>
            </a:pPr>
            <a:r>
              <a:rPr lang="lv-LV" dirty="0">
                <a:solidFill>
                  <a:sysClr val="windowText" lastClr="000000"/>
                </a:solidFill>
              </a:rPr>
              <a:t>Bioloģijas satura īpatsvars eksāmena 2.daļā</a:t>
            </a:r>
          </a:p>
        </p:txBody>
      </p:sp>
      <p:graphicFrame>
        <p:nvGraphicFramePr>
          <p:cNvPr id="15" name="Table 14">
            <a:extLst>
              <a:ext uri="{FF2B5EF4-FFF2-40B4-BE49-F238E27FC236}">
                <a16:creationId xmlns:a16="http://schemas.microsoft.com/office/drawing/2014/main" id="{B41A288A-4730-41E1-9354-5C7D57E06618}"/>
              </a:ext>
            </a:extLst>
          </p:cNvPr>
          <p:cNvGraphicFramePr>
            <a:graphicFrameLocks noGrp="1"/>
          </p:cNvGraphicFramePr>
          <p:nvPr>
            <p:extLst>
              <p:ext uri="{D42A27DB-BD31-4B8C-83A1-F6EECF244321}">
                <p14:modId xmlns:p14="http://schemas.microsoft.com/office/powerpoint/2010/main" val="3009170170"/>
              </p:ext>
            </p:extLst>
          </p:nvPr>
        </p:nvGraphicFramePr>
        <p:xfrm>
          <a:off x="1099930" y="2499797"/>
          <a:ext cx="9541565" cy="3404548"/>
        </p:xfrm>
        <a:graphic>
          <a:graphicData uri="http://schemas.openxmlformats.org/drawingml/2006/table">
            <a:tbl>
              <a:tblPr firstRow="1" bandRow="1"/>
              <a:tblGrid>
                <a:gridCol w="3060077">
                  <a:extLst>
                    <a:ext uri="{9D8B030D-6E8A-4147-A177-3AD203B41FA5}">
                      <a16:colId xmlns:a16="http://schemas.microsoft.com/office/drawing/2014/main" val="2799907821"/>
                    </a:ext>
                  </a:extLst>
                </a:gridCol>
                <a:gridCol w="2160496">
                  <a:extLst>
                    <a:ext uri="{9D8B030D-6E8A-4147-A177-3AD203B41FA5}">
                      <a16:colId xmlns:a16="http://schemas.microsoft.com/office/drawing/2014/main" val="1750752313"/>
                    </a:ext>
                  </a:extLst>
                </a:gridCol>
                <a:gridCol w="2160496">
                  <a:extLst>
                    <a:ext uri="{9D8B030D-6E8A-4147-A177-3AD203B41FA5}">
                      <a16:colId xmlns:a16="http://schemas.microsoft.com/office/drawing/2014/main" val="310533621"/>
                    </a:ext>
                  </a:extLst>
                </a:gridCol>
                <a:gridCol w="2160496">
                  <a:extLst>
                    <a:ext uri="{9D8B030D-6E8A-4147-A177-3AD203B41FA5}">
                      <a16:colId xmlns:a16="http://schemas.microsoft.com/office/drawing/2014/main" val="1758254582"/>
                    </a:ext>
                  </a:extLst>
                </a:gridCol>
              </a:tblGrid>
              <a:tr h="50551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Mācību priekšmeta saturs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Punktu skaits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Īpatsvars 1.daļā, %</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lv-LV" sz="1400" dirty="0">
                          <a:latin typeface="Verdana" panose="020B0604030504040204" pitchFamily="34" charset="0"/>
                          <a:ea typeface="Verdana" panose="020B0604030504040204" pitchFamily="34" charset="0"/>
                        </a:rPr>
                        <a:t>Kopā darbā, %</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3178265423"/>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Organismu daudzveidība un evolūcija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10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10–14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763465956"/>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Ekoloģija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lv-LV" sz="1400" dirty="0">
                          <a:latin typeface="Verdana" panose="020B0604030504040204" pitchFamily="34" charset="0"/>
                          <a:ea typeface="Verdana" panose="020B0604030504040204" pitchFamily="34"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lv-LV" sz="1400" dirty="0">
                          <a:latin typeface="Verdana" panose="020B0604030504040204" pitchFamily="34" charset="0"/>
                          <a:ea typeface="Verdana" panose="020B0604030504040204" pitchFamily="34" charset="0"/>
                        </a:rPr>
                        <a:t>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26–30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592673739"/>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Šūna un audi</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21–25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79751681"/>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Iedzimtība un mainība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lv-LV" sz="1400" dirty="0">
                          <a:latin typeface="Verdana" panose="020B0604030504040204" pitchFamily="34" charset="0"/>
                          <a:ea typeface="Verdana" panose="020B0604030504040204" pitchFamily="34"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lv-LV" sz="1400" dirty="0">
                          <a:latin typeface="Verdana" panose="020B0604030504040204" pitchFamily="34" charset="0"/>
                          <a:ea typeface="Verdana" panose="020B0604030504040204" pitchFamily="34"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7–11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977783373"/>
                  </a:ext>
                </a:extLst>
              </a:tr>
              <a:tr h="52667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Organismu uzbūve un dzīvības procesi</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21–25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19975974"/>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lv-LV" sz="1400" dirty="0">
                          <a:latin typeface="Verdana" panose="020B0604030504040204" pitchFamily="34" charset="0"/>
                          <a:ea typeface="Verdana" panose="020B0604030504040204" pitchFamily="34" charset="0"/>
                        </a:rPr>
                        <a:t>Biotehnoloģijas un tehnoloģijas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lv-LV" sz="1400" dirty="0">
                          <a:latin typeface="Verdana" panose="020B0604030504040204" pitchFamily="34" charset="0"/>
                          <a:ea typeface="Verdana" panose="020B0604030504040204" pitchFamily="34"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lv-LV" sz="1400" dirty="0">
                          <a:latin typeface="Verdana" panose="020B0604030504040204" pitchFamily="34" charset="0"/>
                          <a:ea typeface="Verdana" panose="020B060403050404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7–11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422578028"/>
                  </a:ext>
                </a:extLst>
              </a:tr>
              <a:tr h="370840">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r"/>
                      <a:r>
                        <a:rPr lang="lv-LV" sz="1400" dirty="0">
                          <a:latin typeface="Verdana" panose="020B0604030504040204" pitchFamily="34" charset="0"/>
                          <a:ea typeface="Verdana" panose="020B0604030504040204" pitchFamily="34" charset="0"/>
                        </a:rPr>
                        <a:t>Kopā</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pPr algn="ctr"/>
                      <a:r>
                        <a:rPr lang="lv-LV" sz="1400" dirty="0">
                          <a:latin typeface="Verdana" panose="020B0604030504040204" pitchFamily="34" charset="0"/>
                          <a:ea typeface="Verdana" panose="020B0604030504040204" pitchFamily="34" charset="0"/>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364497510"/>
                  </a:ext>
                </a:extLst>
              </a:tr>
            </a:tbl>
          </a:graphicData>
        </a:graphic>
      </p:graphicFrame>
      <p:pic>
        <p:nvPicPr>
          <p:cNvPr id="7" name="Picture 6">
            <a:extLst>
              <a:ext uri="{FF2B5EF4-FFF2-40B4-BE49-F238E27FC236}">
                <a16:creationId xmlns:a16="http://schemas.microsoft.com/office/drawing/2014/main" id="{A5E120B0-E3AE-4BF1-AC2A-C0755C907B40}"/>
              </a:ext>
            </a:extLst>
          </p:cNvPr>
          <p:cNvPicPr>
            <a:picLocks noChangeAspect="1"/>
          </p:cNvPicPr>
          <p:nvPr/>
        </p:nvPicPr>
        <p:blipFill>
          <a:blip r:embed="rId3"/>
          <a:stretch>
            <a:fillRect/>
          </a:stretch>
        </p:blipFill>
        <p:spPr>
          <a:xfrm>
            <a:off x="305420" y="0"/>
            <a:ext cx="1856489" cy="1877734"/>
          </a:xfrm>
          <a:prstGeom prst="rect">
            <a:avLst/>
          </a:prstGeom>
        </p:spPr>
      </p:pic>
      <p:sp>
        <p:nvSpPr>
          <p:cNvPr id="8" name="Slide Number Placeholder 5">
            <a:extLst>
              <a:ext uri="{FF2B5EF4-FFF2-40B4-BE49-F238E27FC236}">
                <a16:creationId xmlns:a16="http://schemas.microsoft.com/office/drawing/2014/main" id="{A13E1E95-00C5-48AD-8A13-0EF13340EEA2}"/>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54</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68057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B30EA022-193C-47AA-ABB8-BA044C5F9495}"/>
              </a:ext>
            </a:extLst>
          </p:cNvPr>
          <p:cNvSpPr>
            <a:spLocks noGrp="1"/>
          </p:cNvSpPr>
          <p:nvPr>
            <p:ph type="title"/>
          </p:nvPr>
        </p:nvSpPr>
        <p:spPr>
          <a:xfrm>
            <a:off x="2161909" y="483368"/>
            <a:ext cx="6410325" cy="1036638"/>
          </a:xfrm>
        </p:spPr>
        <p:txBody>
          <a:bodyPr>
            <a:normAutofit/>
          </a:bodyPr>
          <a:lstStyle/>
          <a:p>
            <a:r>
              <a:rPr lang="lv-LV" altLang="lv-LV" sz="2200" dirty="0">
                <a:ea typeface="MS PGothic" panose="020B0600070205080204" pitchFamily="34" charset="-128"/>
              </a:rPr>
              <a:t>2.daļas uzdevumos nepieciešamās prasmes</a:t>
            </a:r>
          </a:p>
        </p:txBody>
      </p:sp>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1099930" y="1922155"/>
            <a:ext cx="9275970" cy="619613"/>
          </a:xfrm>
        </p:spPr>
        <p:txBody>
          <a:bodyPr>
            <a:noAutofit/>
          </a:bodyPr>
          <a:lstStyle/>
          <a:p>
            <a:pPr>
              <a:spcAft>
                <a:spcPts val="600"/>
              </a:spcAft>
            </a:pPr>
            <a:r>
              <a:rPr lang="lv-LV" altLang="lv-LV" sz="1500" dirty="0">
                <a:ea typeface="MS PGothic" panose="020B0600070205080204" pitchFamily="34" charset="-128"/>
              </a:rPr>
              <a:t>Uzdevumi, kuros jāprot </a:t>
            </a:r>
            <a:r>
              <a:rPr lang="lv-LV" altLang="lv-LV" sz="1500" b="1" dirty="0">
                <a:ea typeface="MS PGothic" panose="020B0600070205080204" pitchFamily="34" charset="-128"/>
              </a:rPr>
              <a:t>saskatīt organismu pazīmes </a:t>
            </a:r>
            <a:r>
              <a:rPr lang="lv-LV" altLang="lv-LV" sz="1500" dirty="0">
                <a:ea typeface="MS PGothic" panose="020B0600070205080204" pitchFamily="34" charset="-128"/>
              </a:rPr>
              <a:t>(sistemātisko grupu raksturošana, organismu noteikšana, noteicēju veidošana) vai jāizvērtē organismu radniecība.</a:t>
            </a:r>
          </a:p>
        </p:txBody>
      </p:sp>
      <p:sp>
        <p:nvSpPr>
          <p:cNvPr id="9" name="TextBox 8">
            <a:extLst>
              <a:ext uri="{FF2B5EF4-FFF2-40B4-BE49-F238E27FC236}">
                <a16:creationId xmlns:a16="http://schemas.microsoft.com/office/drawing/2014/main" id="{916D10EB-B0F8-4EF3-AD71-DCCD451FE6B4}"/>
              </a:ext>
            </a:extLst>
          </p:cNvPr>
          <p:cNvSpPr txBox="1"/>
          <p:nvPr/>
        </p:nvSpPr>
        <p:spPr>
          <a:xfrm>
            <a:off x="2161909" y="1343035"/>
            <a:ext cx="4774064"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Organismu daudzveidība un evolūcija</a:t>
            </a:r>
          </a:p>
        </p:txBody>
      </p:sp>
      <p:graphicFrame>
        <p:nvGraphicFramePr>
          <p:cNvPr id="4" name="Table 3">
            <a:extLst>
              <a:ext uri="{FF2B5EF4-FFF2-40B4-BE49-F238E27FC236}">
                <a16:creationId xmlns:a16="http://schemas.microsoft.com/office/drawing/2014/main" id="{06C76E7F-7BCB-4477-88E4-A593534C319D}"/>
              </a:ext>
            </a:extLst>
          </p:cNvPr>
          <p:cNvGraphicFramePr>
            <a:graphicFrameLocks noGrp="1"/>
          </p:cNvGraphicFramePr>
          <p:nvPr>
            <p:extLst>
              <p:ext uri="{D42A27DB-BD31-4B8C-83A1-F6EECF244321}">
                <p14:modId xmlns:p14="http://schemas.microsoft.com/office/powerpoint/2010/main" val="2680278425"/>
              </p:ext>
            </p:extLst>
          </p:nvPr>
        </p:nvGraphicFramePr>
        <p:xfrm>
          <a:off x="1099930" y="2616989"/>
          <a:ext cx="9425196" cy="3574656"/>
        </p:xfrm>
        <a:graphic>
          <a:graphicData uri="http://schemas.openxmlformats.org/drawingml/2006/table">
            <a:tbl>
              <a:tblPr firstRow="1" bandRow="1">
                <a:tableStyleId>{F5AB1C69-6EDB-4FF4-983F-18BD219EF322}</a:tableStyleId>
              </a:tblPr>
              <a:tblGrid>
                <a:gridCol w="1585971">
                  <a:extLst>
                    <a:ext uri="{9D8B030D-6E8A-4147-A177-3AD203B41FA5}">
                      <a16:colId xmlns:a16="http://schemas.microsoft.com/office/drawing/2014/main" val="1674729239"/>
                    </a:ext>
                  </a:extLst>
                </a:gridCol>
                <a:gridCol w="1691701">
                  <a:extLst>
                    <a:ext uri="{9D8B030D-6E8A-4147-A177-3AD203B41FA5}">
                      <a16:colId xmlns:a16="http://schemas.microsoft.com/office/drawing/2014/main" val="3059165621"/>
                    </a:ext>
                  </a:extLst>
                </a:gridCol>
                <a:gridCol w="6147524">
                  <a:extLst>
                    <a:ext uri="{9D8B030D-6E8A-4147-A177-3AD203B41FA5}">
                      <a16:colId xmlns:a16="http://schemas.microsoft.com/office/drawing/2014/main" val="301109902"/>
                    </a:ext>
                  </a:extLst>
                </a:gridCol>
              </a:tblGrid>
              <a:tr h="397184">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397184">
                <a:tc>
                  <a:txBody>
                    <a:bodyPr/>
                    <a:lstStyle/>
                    <a:p>
                      <a:r>
                        <a:rPr lang="lv-LV" sz="1400" dirty="0">
                          <a:latin typeface="Verdana" panose="020B0604030504040204" pitchFamily="34" charset="0"/>
                          <a:ea typeface="Verdana" panose="020B0604030504040204" pitchFamily="34" charset="0"/>
                        </a:rPr>
                        <a:t>2012.</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r>
                        <a:rPr lang="lv-LV" sz="1400" dirty="0">
                          <a:latin typeface="Verdana" panose="020B0604030504040204" pitchFamily="34" charset="0"/>
                          <a:ea typeface="Verdana" panose="020B0604030504040204" pitchFamily="34" charset="0"/>
                        </a:rPr>
                        <a:t>Saskata organismu pazīmes, lieto noteicēju, pamato radniecību</a:t>
                      </a:r>
                    </a:p>
                  </a:txBody>
                  <a:tcPr/>
                </a:tc>
                <a:extLst>
                  <a:ext uri="{0D108BD9-81ED-4DB2-BD59-A6C34878D82A}">
                    <a16:rowId xmlns:a16="http://schemas.microsoft.com/office/drawing/2014/main" val="2639637163"/>
                  </a:ext>
                </a:extLst>
              </a:tr>
              <a:tr h="397184">
                <a:tc>
                  <a:txBody>
                    <a:bodyPr/>
                    <a:lstStyle/>
                    <a:p>
                      <a:r>
                        <a:rPr lang="lv-LV" sz="1400" dirty="0">
                          <a:latin typeface="Verdana" panose="020B0604030504040204" pitchFamily="34" charset="0"/>
                          <a:ea typeface="Verdana" panose="020B0604030504040204" pitchFamily="34" charset="0"/>
                        </a:rPr>
                        <a:t>2013.</a:t>
                      </a:r>
                    </a:p>
                  </a:txBody>
                  <a:tcPr/>
                </a:tc>
                <a:tc>
                  <a:txBody>
                    <a:bodyPr/>
                    <a:lstStyle/>
                    <a:p>
                      <a:r>
                        <a:rPr lang="lv-LV" sz="1400" dirty="0">
                          <a:latin typeface="Verdana" panose="020B0604030504040204" pitchFamily="34" charset="0"/>
                          <a:ea typeface="Verdana" panose="020B0604030504040204" pitchFamily="34" charset="0"/>
                        </a:rPr>
                        <a:t>10.</a:t>
                      </a:r>
                    </a:p>
                  </a:txBody>
                  <a:tcPr/>
                </a:tc>
                <a:tc>
                  <a:txBody>
                    <a:bodyPr/>
                    <a:lstStyle/>
                    <a:p>
                      <a:r>
                        <a:rPr lang="lv-LV" sz="1400" dirty="0">
                          <a:latin typeface="Verdana" panose="020B0604030504040204" pitchFamily="34" charset="0"/>
                          <a:ea typeface="Verdana" panose="020B0604030504040204" pitchFamily="34" charset="0"/>
                        </a:rPr>
                        <a:t>Veido dzīvnieku noteicēju</a:t>
                      </a:r>
                    </a:p>
                  </a:txBody>
                  <a:tcPr/>
                </a:tc>
                <a:extLst>
                  <a:ext uri="{0D108BD9-81ED-4DB2-BD59-A6C34878D82A}">
                    <a16:rowId xmlns:a16="http://schemas.microsoft.com/office/drawing/2014/main" val="3387430538"/>
                  </a:ext>
                </a:extLst>
              </a:tr>
              <a:tr h="397184">
                <a:tc>
                  <a:txBody>
                    <a:bodyPr/>
                    <a:lstStyle/>
                    <a:p>
                      <a:r>
                        <a:rPr lang="lv-LV" sz="1400" dirty="0">
                          <a:latin typeface="Verdana" panose="020B0604030504040204" pitchFamily="34" charset="0"/>
                          <a:ea typeface="Verdana" panose="020B0604030504040204" pitchFamily="34" charset="0"/>
                        </a:rPr>
                        <a:t>2014.</a:t>
                      </a:r>
                    </a:p>
                  </a:txBody>
                  <a:tcPr/>
                </a:tc>
                <a:tc>
                  <a:txBody>
                    <a:bodyPr/>
                    <a:lstStyle/>
                    <a:p>
                      <a:r>
                        <a:rPr lang="lv-LV" sz="1400" dirty="0">
                          <a:latin typeface="Verdana" panose="020B0604030504040204" pitchFamily="34" charset="0"/>
                          <a:ea typeface="Verdana" panose="020B0604030504040204" pitchFamily="34" charset="0"/>
                        </a:rPr>
                        <a:t>1.</a:t>
                      </a:r>
                    </a:p>
                  </a:txBody>
                  <a:tcPr/>
                </a:tc>
                <a:tc>
                  <a:txBody>
                    <a:bodyPr/>
                    <a:lstStyle/>
                    <a:p>
                      <a:r>
                        <a:rPr lang="lv-LV" sz="1400" dirty="0">
                          <a:latin typeface="Verdana" panose="020B0604030504040204" pitchFamily="34" charset="0"/>
                          <a:ea typeface="Verdana" panose="020B0604030504040204" pitchFamily="34" charset="0"/>
                        </a:rPr>
                        <a:t>Raksturo posmkāju tipa un klašu dzīvniekus</a:t>
                      </a:r>
                    </a:p>
                  </a:txBody>
                  <a:tcPr/>
                </a:tc>
                <a:extLst>
                  <a:ext uri="{0D108BD9-81ED-4DB2-BD59-A6C34878D82A}">
                    <a16:rowId xmlns:a16="http://schemas.microsoft.com/office/drawing/2014/main" val="2467978134"/>
                  </a:ext>
                </a:extLst>
              </a:tr>
              <a:tr h="397184">
                <a:tc>
                  <a:txBody>
                    <a:bodyPr/>
                    <a:lstStyle/>
                    <a:p>
                      <a:r>
                        <a:rPr lang="lv-LV" sz="1400" dirty="0">
                          <a:latin typeface="Verdana" panose="020B0604030504040204" pitchFamily="34" charset="0"/>
                          <a:ea typeface="Verdana" panose="020B0604030504040204" pitchFamily="34" charset="0"/>
                        </a:rPr>
                        <a:t>2016.</a:t>
                      </a:r>
                    </a:p>
                  </a:txBody>
                  <a:tcPr/>
                </a:tc>
                <a:tc>
                  <a:txBody>
                    <a:bodyPr/>
                    <a:lstStyle/>
                    <a:p>
                      <a:r>
                        <a:rPr lang="lv-LV" sz="1400" dirty="0">
                          <a:latin typeface="Verdana" panose="020B0604030504040204" pitchFamily="34" charset="0"/>
                          <a:ea typeface="Verdana" panose="020B0604030504040204" pitchFamily="34" charset="0"/>
                        </a:rPr>
                        <a:t>1.</a:t>
                      </a:r>
                    </a:p>
                  </a:txBody>
                  <a:tcPr/>
                </a:tc>
                <a:tc>
                  <a:txBody>
                    <a:bodyPr/>
                    <a:lstStyle/>
                    <a:p>
                      <a:r>
                        <a:rPr lang="lv-LV" sz="1400" dirty="0">
                          <a:latin typeface="Verdana" panose="020B0604030504040204" pitchFamily="34" charset="0"/>
                          <a:ea typeface="Verdana" panose="020B0604030504040204" pitchFamily="34" charset="0"/>
                        </a:rPr>
                        <a:t>Analizē informāciju par organismu radniecību</a:t>
                      </a:r>
                    </a:p>
                  </a:txBody>
                  <a:tcPr/>
                </a:tc>
                <a:extLst>
                  <a:ext uri="{0D108BD9-81ED-4DB2-BD59-A6C34878D82A}">
                    <a16:rowId xmlns:a16="http://schemas.microsoft.com/office/drawing/2014/main" val="1314277791"/>
                  </a:ext>
                </a:extLst>
              </a:tr>
              <a:tr h="397184">
                <a:tc>
                  <a:txBody>
                    <a:bodyPr/>
                    <a:lstStyle/>
                    <a:p>
                      <a:r>
                        <a:rPr lang="lv-LV" sz="1400" dirty="0">
                          <a:latin typeface="Verdana" panose="020B0604030504040204" pitchFamily="34" charset="0"/>
                          <a:ea typeface="Verdana" panose="020B0604030504040204" pitchFamily="34" charset="0"/>
                        </a:rPr>
                        <a:t>2017.</a:t>
                      </a:r>
                    </a:p>
                  </a:txBody>
                  <a:tcPr/>
                </a:tc>
                <a:tc>
                  <a:txBody>
                    <a:bodyPr/>
                    <a:lstStyle/>
                    <a:p>
                      <a:r>
                        <a:rPr lang="lv-LV" sz="1400" dirty="0">
                          <a:latin typeface="Verdana" panose="020B0604030504040204" pitchFamily="34" charset="0"/>
                          <a:ea typeface="Verdana" panose="020B0604030504040204" pitchFamily="34" charset="0"/>
                        </a:rPr>
                        <a:t>8.</a:t>
                      </a:r>
                    </a:p>
                  </a:txBody>
                  <a:tcPr/>
                </a:tc>
                <a:tc>
                  <a:txBody>
                    <a:bodyPr/>
                    <a:lstStyle/>
                    <a:p>
                      <a:r>
                        <a:rPr lang="lv-LV" sz="1400" dirty="0">
                          <a:latin typeface="Verdana" panose="020B0604030504040204" pitchFamily="34" charset="0"/>
                          <a:ea typeface="Verdana" panose="020B0604030504040204" pitchFamily="34" charset="0"/>
                        </a:rPr>
                        <a:t>Analizē informāciju par putnu radniecību un pielāgotību</a:t>
                      </a:r>
                    </a:p>
                  </a:txBody>
                  <a:tcPr/>
                </a:tc>
                <a:extLst>
                  <a:ext uri="{0D108BD9-81ED-4DB2-BD59-A6C34878D82A}">
                    <a16:rowId xmlns:a16="http://schemas.microsoft.com/office/drawing/2014/main" val="3307185248"/>
                  </a:ext>
                </a:extLst>
              </a:tr>
              <a:tr h="397184">
                <a:tc>
                  <a:txBody>
                    <a:bodyPr/>
                    <a:lstStyle/>
                    <a:p>
                      <a:r>
                        <a:rPr lang="lv-LV" sz="1400" dirty="0">
                          <a:latin typeface="Verdana" panose="020B0604030504040204" pitchFamily="34" charset="0"/>
                          <a:ea typeface="Verdana" panose="020B0604030504040204" pitchFamily="34" charset="0"/>
                        </a:rPr>
                        <a:t>2018.</a:t>
                      </a:r>
                    </a:p>
                  </a:txBody>
                  <a:tcPr/>
                </a:tc>
                <a:tc>
                  <a:txBody>
                    <a:bodyPr/>
                    <a:lstStyle/>
                    <a:p>
                      <a:r>
                        <a:rPr lang="lv-LV" sz="1400" dirty="0">
                          <a:latin typeface="Verdana" panose="020B0604030504040204" pitchFamily="34" charset="0"/>
                          <a:ea typeface="Verdana" panose="020B0604030504040204" pitchFamily="34" charset="0"/>
                        </a:rPr>
                        <a:t>3.</a:t>
                      </a:r>
                    </a:p>
                  </a:txBody>
                  <a:tcPr/>
                </a:tc>
                <a:tc>
                  <a:txBody>
                    <a:bodyPr/>
                    <a:lstStyle/>
                    <a:p>
                      <a:r>
                        <a:rPr lang="lv-LV" sz="1400" dirty="0">
                          <a:latin typeface="Verdana" panose="020B0604030504040204" pitchFamily="34" charset="0"/>
                          <a:ea typeface="Verdana" panose="020B0604030504040204" pitchFamily="34" charset="0"/>
                        </a:rPr>
                        <a:t>Saskata un skaidro organismu radniecību</a:t>
                      </a:r>
                    </a:p>
                  </a:txBody>
                  <a:tcPr/>
                </a:tc>
                <a:extLst>
                  <a:ext uri="{0D108BD9-81ED-4DB2-BD59-A6C34878D82A}">
                    <a16:rowId xmlns:a16="http://schemas.microsoft.com/office/drawing/2014/main" val="1670227507"/>
                  </a:ext>
                </a:extLst>
              </a:tr>
              <a:tr h="397184">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1.</a:t>
                      </a:r>
                    </a:p>
                  </a:txBody>
                  <a:tcPr/>
                </a:tc>
                <a:tc>
                  <a:txBody>
                    <a:bodyPr/>
                    <a:lstStyle/>
                    <a:p>
                      <a:r>
                        <a:rPr lang="lv-LV" sz="1400" dirty="0">
                          <a:latin typeface="Verdana" panose="020B0604030504040204" pitchFamily="34" charset="0"/>
                          <a:ea typeface="Verdana" panose="020B0604030504040204" pitchFamily="34" charset="0"/>
                        </a:rPr>
                        <a:t>Nosaka sporaugus, lieto sistemātikas pamatprincipus</a:t>
                      </a:r>
                    </a:p>
                  </a:txBody>
                  <a:tcPr/>
                </a:tc>
                <a:extLst>
                  <a:ext uri="{0D108BD9-81ED-4DB2-BD59-A6C34878D82A}">
                    <a16:rowId xmlns:a16="http://schemas.microsoft.com/office/drawing/2014/main" val="479838180"/>
                  </a:ext>
                </a:extLst>
              </a:tr>
              <a:tr h="397184">
                <a:tc>
                  <a:txBody>
                    <a:bodyPr/>
                    <a:lstStyle/>
                    <a:p>
                      <a:r>
                        <a:rPr lang="lv-LV" sz="1400" dirty="0">
                          <a:latin typeface="Verdana" panose="020B0604030504040204" pitchFamily="34" charset="0"/>
                          <a:ea typeface="Verdana" panose="020B0604030504040204" pitchFamily="34" charset="0"/>
                        </a:rPr>
                        <a:t>2021.</a:t>
                      </a:r>
                    </a:p>
                  </a:txBody>
                  <a:tcPr>
                    <a:solidFill>
                      <a:srgbClr val="DEE7D1"/>
                    </a:solidFill>
                  </a:tcPr>
                </a:tc>
                <a:tc>
                  <a:txBody>
                    <a:bodyPr/>
                    <a:lstStyle/>
                    <a:p>
                      <a:r>
                        <a:rPr lang="lv-LV" sz="1400" dirty="0">
                          <a:latin typeface="Verdana" panose="020B0604030504040204" pitchFamily="34" charset="0"/>
                          <a:ea typeface="Verdana" panose="020B0604030504040204" pitchFamily="34" charset="0"/>
                        </a:rPr>
                        <a:t>1.</a:t>
                      </a:r>
                    </a:p>
                  </a:txBody>
                  <a:tcPr>
                    <a:solidFill>
                      <a:srgbClr val="DEE7D1"/>
                    </a:solidFill>
                  </a:tcPr>
                </a:tc>
                <a:tc>
                  <a:txBody>
                    <a:bodyPr/>
                    <a:lstStyle/>
                    <a:p>
                      <a:r>
                        <a:rPr lang="lv-LV" sz="1400" dirty="0">
                          <a:latin typeface="Verdana" panose="020B0604030504040204" pitchFamily="34" charset="0"/>
                          <a:ea typeface="Verdana" panose="020B0604030504040204" pitchFamily="34" charset="0"/>
                        </a:rPr>
                        <a:t>Saskata organismu pazīmes, lieto vai veido noteicēju</a:t>
                      </a:r>
                    </a:p>
                  </a:txBody>
                  <a:tcPr>
                    <a:solidFill>
                      <a:srgbClr val="DEE7D1"/>
                    </a:solidFill>
                  </a:tcPr>
                </a:tc>
                <a:extLst>
                  <a:ext uri="{0D108BD9-81ED-4DB2-BD59-A6C34878D82A}">
                    <a16:rowId xmlns:a16="http://schemas.microsoft.com/office/drawing/2014/main" val="579540063"/>
                  </a:ext>
                </a:extLst>
              </a:tr>
            </a:tbl>
          </a:graphicData>
        </a:graphic>
      </p:graphicFrame>
      <p:sp>
        <p:nvSpPr>
          <p:cNvPr id="13" name="Text Placeholder 6">
            <a:extLst>
              <a:ext uri="{FF2B5EF4-FFF2-40B4-BE49-F238E27FC236}">
                <a16:creationId xmlns:a16="http://schemas.microsoft.com/office/drawing/2014/main" id="{99EAC9A3-7F93-434B-9003-65B10BEA2E27}"/>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F797CD2E-C4FE-452A-A11F-4AFD1121F5B0}"/>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0" name="Picture 9">
            <a:extLst>
              <a:ext uri="{FF2B5EF4-FFF2-40B4-BE49-F238E27FC236}">
                <a16:creationId xmlns:a16="http://schemas.microsoft.com/office/drawing/2014/main" id="{2CFE6322-39D5-46A9-A053-732832B3EEE5}"/>
              </a:ext>
            </a:extLst>
          </p:cNvPr>
          <p:cNvPicPr>
            <a:picLocks noChangeAspect="1"/>
          </p:cNvPicPr>
          <p:nvPr/>
        </p:nvPicPr>
        <p:blipFill>
          <a:blip r:embed="rId3"/>
          <a:stretch>
            <a:fillRect/>
          </a:stretch>
        </p:blipFill>
        <p:spPr>
          <a:xfrm>
            <a:off x="305420" y="0"/>
            <a:ext cx="1856489" cy="1877734"/>
          </a:xfrm>
          <a:prstGeom prst="rect">
            <a:avLst/>
          </a:prstGeom>
        </p:spPr>
      </p:pic>
      <p:sp>
        <p:nvSpPr>
          <p:cNvPr id="11" name="Slide Number Placeholder 5">
            <a:extLst>
              <a:ext uri="{FF2B5EF4-FFF2-40B4-BE49-F238E27FC236}">
                <a16:creationId xmlns:a16="http://schemas.microsoft.com/office/drawing/2014/main" id="{F168D234-A1FC-4757-A5D3-7005846D843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55</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4659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808383" y="1969042"/>
            <a:ext cx="10363200" cy="741943"/>
          </a:xfrm>
        </p:spPr>
        <p:txBody>
          <a:bodyPr>
            <a:noAutofit/>
          </a:bodyPr>
          <a:lstStyle/>
          <a:p>
            <a:pPr>
              <a:spcAft>
                <a:spcPts val="600"/>
              </a:spcAft>
            </a:pPr>
            <a:r>
              <a:rPr lang="lv-LV" altLang="lv-LV" sz="1500" dirty="0">
                <a:ea typeface="MS PGothic" panose="020B0600070205080204" pitchFamily="34" charset="-128"/>
              </a:rPr>
              <a:t>Uzdevumi, kuros jāprot </a:t>
            </a:r>
            <a:r>
              <a:rPr lang="lv-LV" altLang="lv-LV" sz="1500" b="1" dirty="0">
                <a:ea typeface="MS PGothic" panose="020B0600070205080204" pitchFamily="34" charset="-128"/>
              </a:rPr>
              <a:t>saskatīt organismu mijiedarbības veidus </a:t>
            </a:r>
            <a:r>
              <a:rPr lang="lv-LV" altLang="lv-LV" sz="1500" dirty="0">
                <a:ea typeface="MS PGothic" panose="020B0600070205080204" pitchFamily="34" charset="-128"/>
              </a:rPr>
              <a:t>(starpsugu attiecības) organismu mijiedarbību ekosistēmu </a:t>
            </a:r>
            <a:r>
              <a:rPr lang="lv-LV" altLang="lv-LV" sz="1500" b="1" dirty="0" err="1">
                <a:ea typeface="MS PGothic" panose="020B0600070205080204" pitchFamily="34" charset="-128"/>
              </a:rPr>
              <a:t>trofiskajā</a:t>
            </a:r>
            <a:r>
              <a:rPr lang="lv-LV" altLang="lv-LV" sz="1500" b="1" dirty="0">
                <a:ea typeface="MS PGothic" panose="020B0600070205080204" pitchFamily="34" charset="-128"/>
              </a:rPr>
              <a:t> struktūrā </a:t>
            </a:r>
            <a:r>
              <a:rPr lang="lv-LV" altLang="lv-LV" sz="1500" dirty="0">
                <a:ea typeface="MS PGothic" panose="020B0600070205080204" pitchFamily="34" charset="-128"/>
              </a:rPr>
              <a:t>(barošanās ķēdēs un tīklos), ekoloģisko  faktoru ietekmi.</a:t>
            </a:r>
          </a:p>
        </p:txBody>
      </p:sp>
      <p:graphicFrame>
        <p:nvGraphicFramePr>
          <p:cNvPr id="15" name="Table 14">
            <a:extLst>
              <a:ext uri="{FF2B5EF4-FFF2-40B4-BE49-F238E27FC236}">
                <a16:creationId xmlns:a16="http://schemas.microsoft.com/office/drawing/2014/main" id="{9425C916-4910-41D4-8CA5-09237E144090}"/>
              </a:ext>
            </a:extLst>
          </p:cNvPr>
          <p:cNvGraphicFramePr>
            <a:graphicFrameLocks noGrp="1"/>
          </p:cNvGraphicFramePr>
          <p:nvPr>
            <p:extLst>
              <p:ext uri="{D42A27DB-BD31-4B8C-83A1-F6EECF244321}">
                <p14:modId xmlns:p14="http://schemas.microsoft.com/office/powerpoint/2010/main" val="2997144689"/>
              </p:ext>
            </p:extLst>
          </p:nvPr>
        </p:nvGraphicFramePr>
        <p:xfrm>
          <a:off x="808383" y="2680710"/>
          <a:ext cx="10363200" cy="3595807"/>
        </p:xfrm>
        <a:graphic>
          <a:graphicData uri="http://schemas.openxmlformats.org/drawingml/2006/table">
            <a:tbl>
              <a:tblPr firstRow="1" bandRow="1">
                <a:tableStyleId>{F5AB1C69-6EDB-4FF4-983F-18BD219EF322}</a:tableStyleId>
              </a:tblPr>
              <a:tblGrid>
                <a:gridCol w="1662815">
                  <a:extLst>
                    <a:ext uri="{9D8B030D-6E8A-4147-A177-3AD203B41FA5}">
                      <a16:colId xmlns:a16="http://schemas.microsoft.com/office/drawing/2014/main" val="1674729239"/>
                    </a:ext>
                  </a:extLst>
                </a:gridCol>
                <a:gridCol w="1881165">
                  <a:extLst>
                    <a:ext uri="{9D8B030D-6E8A-4147-A177-3AD203B41FA5}">
                      <a16:colId xmlns:a16="http://schemas.microsoft.com/office/drawing/2014/main" val="3059165621"/>
                    </a:ext>
                  </a:extLst>
                </a:gridCol>
                <a:gridCol w="6819220">
                  <a:extLst>
                    <a:ext uri="{9D8B030D-6E8A-4147-A177-3AD203B41FA5}">
                      <a16:colId xmlns:a16="http://schemas.microsoft.com/office/drawing/2014/main" val="1438678141"/>
                    </a:ext>
                  </a:extLst>
                </a:gridCol>
              </a:tblGrid>
              <a:tr h="360100">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360100">
                <a:tc>
                  <a:txBody>
                    <a:bodyPr/>
                    <a:lstStyle/>
                    <a:p>
                      <a:r>
                        <a:rPr lang="lv-LV" sz="1400" dirty="0">
                          <a:latin typeface="Verdana" panose="020B0604030504040204" pitchFamily="34" charset="0"/>
                          <a:ea typeface="Verdana" panose="020B0604030504040204" pitchFamily="34" charset="0"/>
                        </a:rPr>
                        <a:t>2012.</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r>
                        <a:rPr lang="lv-LV" sz="1400" dirty="0">
                          <a:latin typeface="Verdana" panose="020B0604030504040204" pitchFamily="34" charset="0"/>
                          <a:ea typeface="Verdana" panose="020B0604030504040204" pitchFamily="34" charset="0"/>
                        </a:rPr>
                        <a:t>Nosaka ekoloģisko faktoru veidus, raksturo ietekmi</a:t>
                      </a:r>
                    </a:p>
                  </a:txBody>
                  <a:tcPr/>
                </a:tc>
                <a:extLst>
                  <a:ext uri="{0D108BD9-81ED-4DB2-BD59-A6C34878D82A}">
                    <a16:rowId xmlns:a16="http://schemas.microsoft.com/office/drawing/2014/main" val="2561665368"/>
                  </a:ext>
                </a:extLst>
              </a:tr>
              <a:tr h="360100">
                <a:tc>
                  <a:txBody>
                    <a:bodyPr/>
                    <a:lstStyle/>
                    <a:p>
                      <a:r>
                        <a:rPr lang="lv-LV" sz="1400" dirty="0">
                          <a:latin typeface="Verdana" panose="020B0604030504040204" pitchFamily="34" charset="0"/>
                          <a:ea typeface="Verdana" panose="020B0604030504040204" pitchFamily="34" charset="0"/>
                        </a:rPr>
                        <a:t>2013.</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r>
                        <a:rPr lang="lv-LV" sz="1400" dirty="0">
                          <a:latin typeface="Verdana" panose="020B0604030504040204" pitchFamily="34" charset="0"/>
                          <a:ea typeface="Verdana" panose="020B0604030504040204" pitchFamily="34" charset="0"/>
                        </a:rPr>
                        <a:t>Pamato atbilstību introducētai un invazīvai sugai</a:t>
                      </a:r>
                    </a:p>
                  </a:txBody>
                  <a:tcPr/>
                </a:tc>
                <a:extLst>
                  <a:ext uri="{0D108BD9-81ED-4DB2-BD59-A6C34878D82A}">
                    <a16:rowId xmlns:a16="http://schemas.microsoft.com/office/drawing/2014/main" val="664347962"/>
                  </a:ext>
                </a:extLst>
              </a:tr>
              <a:tr h="360100">
                <a:tc>
                  <a:txBody>
                    <a:bodyPr/>
                    <a:lstStyle/>
                    <a:p>
                      <a:r>
                        <a:rPr lang="lv-LV" sz="1400" dirty="0">
                          <a:latin typeface="Verdana" panose="020B0604030504040204" pitchFamily="34" charset="0"/>
                          <a:ea typeface="Verdana" panose="020B0604030504040204" pitchFamily="34" charset="0"/>
                        </a:rPr>
                        <a:t>2014.</a:t>
                      </a:r>
                    </a:p>
                  </a:txBody>
                  <a:tcPr/>
                </a:tc>
                <a:tc>
                  <a:txBody>
                    <a:bodyPr/>
                    <a:lstStyle/>
                    <a:p>
                      <a:r>
                        <a:rPr lang="lv-LV" sz="1400" dirty="0">
                          <a:latin typeface="Verdana" panose="020B0604030504040204" pitchFamily="34" charset="0"/>
                          <a:ea typeface="Verdana" panose="020B0604030504040204" pitchFamily="34" charset="0"/>
                        </a:rPr>
                        <a:t>7.</a:t>
                      </a:r>
                    </a:p>
                  </a:txBody>
                  <a:tcPr/>
                </a:tc>
                <a:tc>
                  <a:txBody>
                    <a:bodyPr/>
                    <a:lstStyle/>
                    <a:p>
                      <a:r>
                        <a:rPr lang="lv-LV" sz="1400" dirty="0">
                          <a:latin typeface="Verdana" panose="020B0604030504040204" pitchFamily="34" charset="0"/>
                          <a:ea typeface="Verdana" panose="020B0604030504040204" pitchFamily="34" charset="0"/>
                        </a:rPr>
                        <a:t>Veido barošanās ķēdi, prognozē izmaiņas barošanās tīklā</a:t>
                      </a:r>
                    </a:p>
                  </a:txBody>
                  <a:tcPr/>
                </a:tc>
                <a:extLst>
                  <a:ext uri="{0D108BD9-81ED-4DB2-BD59-A6C34878D82A}">
                    <a16:rowId xmlns:a16="http://schemas.microsoft.com/office/drawing/2014/main" val="2467978134"/>
                  </a:ext>
                </a:extLst>
              </a:tr>
              <a:tr h="360100">
                <a:tc>
                  <a:txBody>
                    <a:bodyPr/>
                    <a:lstStyle/>
                    <a:p>
                      <a:r>
                        <a:rPr lang="lv-LV" sz="1400" dirty="0">
                          <a:latin typeface="Verdana" panose="020B0604030504040204" pitchFamily="34" charset="0"/>
                          <a:ea typeface="Verdana" panose="020B0604030504040204" pitchFamily="34" charset="0"/>
                        </a:rPr>
                        <a:t>2015.</a:t>
                      </a:r>
                    </a:p>
                  </a:txBody>
                  <a:tcPr/>
                </a:tc>
                <a:tc>
                  <a:txBody>
                    <a:bodyPr/>
                    <a:lstStyle/>
                    <a:p>
                      <a:r>
                        <a:rPr lang="lv-LV" sz="1400" dirty="0">
                          <a:latin typeface="Verdana" panose="020B0604030504040204" pitchFamily="34" charset="0"/>
                          <a:ea typeface="Verdana" panose="020B0604030504040204" pitchFamily="34" charset="0"/>
                        </a:rPr>
                        <a:t>3.</a:t>
                      </a:r>
                    </a:p>
                  </a:txBody>
                  <a:tcPr/>
                </a:tc>
                <a:tc>
                  <a:txBody>
                    <a:bodyPr/>
                    <a:lstStyle/>
                    <a:p>
                      <a:r>
                        <a:rPr lang="lv-LV" sz="1400" dirty="0">
                          <a:latin typeface="Verdana" panose="020B0604030504040204" pitchFamily="34" charset="0"/>
                          <a:ea typeface="Verdana" panose="020B0604030504040204" pitchFamily="34" charset="0"/>
                        </a:rPr>
                        <a:t>Raksturo ekoloģisko faktoru ietekmi</a:t>
                      </a:r>
                    </a:p>
                  </a:txBody>
                  <a:tcPr/>
                </a:tc>
                <a:extLst>
                  <a:ext uri="{0D108BD9-81ED-4DB2-BD59-A6C34878D82A}">
                    <a16:rowId xmlns:a16="http://schemas.microsoft.com/office/drawing/2014/main" val="1921436558"/>
                  </a:ext>
                </a:extLst>
              </a:tr>
              <a:tr h="354907">
                <a:tc>
                  <a:txBody>
                    <a:bodyPr/>
                    <a:lstStyle/>
                    <a:p>
                      <a:r>
                        <a:rPr lang="lv-LV" sz="1400" dirty="0">
                          <a:latin typeface="Verdana" panose="020B0604030504040204" pitchFamily="34" charset="0"/>
                          <a:ea typeface="Verdana" panose="020B0604030504040204" pitchFamily="34" charset="0"/>
                        </a:rPr>
                        <a:t>2017.</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r>
                        <a:rPr lang="lv-LV" sz="1400" dirty="0">
                          <a:latin typeface="Verdana" panose="020B0604030504040204" pitchFamily="34" charset="0"/>
                          <a:ea typeface="Verdana" panose="020B0604030504040204" pitchFamily="34" charset="0"/>
                        </a:rPr>
                        <a:t>Prognozē izmaiņas barošanās tīklā</a:t>
                      </a:r>
                    </a:p>
                  </a:txBody>
                  <a:tcPr/>
                </a:tc>
                <a:extLst>
                  <a:ext uri="{0D108BD9-81ED-4DB2-BD59-A6C34878D82A}">
                    <a16:rowId xmlns:a16="http://schemas.microsoft.com/office/drawing/2014/main" val="3307185248"/>
                  </a:ext>
                </a:extLst>
              </a:tr>
              <a:tr h="360100">
                <a:tc>
                  <a:txBody>
                    <a:bodyPr/>
                    <a:lstStyle/>
                    <a:p>
                      <a:r>
                        <a:rPr lang="lv-LV" sz="1400" dirty="0">
                          <a:latin typeface="Verdana" panose="020B0604030504040204" pitchFamily="34" charset="0"/>
                          <a:ea typeface="Verdana" panose="020B0604030504040204" pitchFamily="34" charset="0"/>
                        </a:rPr>
                        <a:t>2018.</a:t>
                      </a:r>
                    </a:p>
                  </a:txBody>
                  <a:tcPr/>
                </a:tc>
                <a:tc>
                  <a:txBody>
                    <a:bodyPr/>
                    <a:lstStyle/>
                    <a:p>
                      <a:r>
                        <a:rPr lang="lv-LV" sz="1400" dirty="0">
                          <a:latin typeface="Verdana" panose="020B0604030504040204" pitchFamily="34" charset="0"/>
                          <a:ea typeface="Verdana" panose="020B0604030504040204" pitchFamily="34" charset="0"/>
                        </a:rPr>
                        <a:t>4.</a:t>
                      </a:r>
                    </a:p>
                  </a:txBody>
                  <a:tcPr/>
                </a:tc>
                <a:tc>
                  <a:txBody>
                    <a:bodyPr/>
                    <a:lstStyle/>
                    <a:p>
                      <a:r>
                        <a:rPr lang="lv-LV" sz="1400" dirty="0">
                          <a:latin typeface="Verdana" panose="020B0604030504040204" pitchFamily="34" charset="0"/>
                          <a:ea typeface="Verdana" panose="020B0604030504040204" pitchFamily="34" charset="0"/>
                        </a:rPr>
                        <a:t>Veido barošanās ķēdi, raksturo organismu mijiedarbību barošanās tīklā</a:t>
                      </a:r>
                    </a:p>
                  </a:txBody>
                  <a:tcPr/>
                </a:tc>
                <a:extLst>
                  <a:ext uri="{0D108BD9-81ED-4DB2-BD59-A6C34878D82A}">
                    <a16:rowId xmlns:a16="http://schemas.microsoft.com/office/drawing/2014/main" val="1670227507"/>
                  </a:ext>
                </a:extLst>
              </a:tr>
              <a:tr h="360100">
                <a:tc>
                  <a:txBody>
                    <a:bodyPr/>
                    <a:lstStyle/>
                    <a:p>
                      <a:r>
                        <a:rPr lang="lv-LV" sz="1400" dirty="0">
                          <a:latin typeface="Verdana" panose="020B0604030504040204" pitchFamily="34" charset="0"/>
                          <a:ea typeface="Verdana" panose="020B0604030504040204" pitchFamily="34" charset="0"/>
                        </a:rPr>
                        <a:t>2019.</a:t>
                      </a:r>
                    </a:p>
                  </a:txBody>
                  <a:tcPr/>
                </a:tc>
                <a:tc>
                  <a:txBody>
                    <a:bodyPr/>
                    <a:lstStyle/>
                    <a:p>
                      <a:r>
                        <a:rPr lang="lv-LV" sz="1400" dirty="0">
                          <a:latin typeface="Verdana" panose="020B0604030504040204" pitchFamily="34" charset="0"/>
                          <a:ea typeface="Verdana" panose="020B0604030504040204" pitchFamily="34" charset="0"/>
                        </a:rPr>
                        <a:t>4.</a:t>
                      </a:r>
                    </a:p>
                  </a:txBody>
                  <a:tcPr/>
                </a:tc>
                <a:tc>
                  <a:txBody>
                    <a:bodyPr/>
                    <a:lstStyle/>
                    <a:p>
                      <a:r>
                        <a:rPr lang="lv-LV" sz="1400" dirty="0">
                          <a:latin typeface="Verdana" panose="020B0604030504040204" pitchFamily="34" charset="0"/>
                          <a:ea typeface="Verdana" panose="020B0604030504040204" pitchFamily="34" charset="0"/>
                        </a:rPr>
                        <a:t>Nosaka starpsugu attiecības</a:t>
                      </a:r>
                    </a:p>
                  </a:txBody>
                  <a:tcPr/>
                </a:tc>
                <a:extLst>
                  <a:ext uri="{0D108BD9-81ED-4DB2-BD59-A6C34878D82A}">
                    <a16:rowId xmlns:a16="http://schemas.microsoft.com/office/drawing/2014/main" val="3609516097"/>
                  </a:ext>
                </a:extLst>
              </a:tr>
              <a:tr h="360100">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Veido barošanās tīklu, pamato atbilstību invazīvai sugai</a:t>
                      </a:r>
                    </a:p>
                  </a:txBody>
                  <a:tcPr/>
                </a:tc>
                <a:extLst>
                  <a:ext uri="{0D108BD9-81ED-4DB2-BD59-A6C34878D82A}">
                    <a16:rowId xmlns:a16="http://schemas.microsoft.com/office/drawing/2014/main" val="479838180"/>
                  </a:ext>
                </a:extLst>
              </a:tr>
              <a:tr h="360100">
                <a:tc>
                  <a:txBody>
                    <a:bodyPr/>
                    <a:lstStyle/>
                    <a:p>
                      <a:r>
                        <a:rPr lang="lv-LV" sz="1400" dirty="0">
                          <a:latin typeface="Verdana" panose="020B0604030504040204" pitchFamily="34" charset="0"/>
                          <a:ea typeface="Verdana" panose="020B0604030504040204" pitchFamily="34" charset="0"/>
                        </a:rPr>
                        <a:t>2021.</a:t>
                      </a:r>
                    </a:p>
                  </a:txBody>
                  <a:tcPr>
                    <a:solidFill>
                      <a:srgbClr val="DEE7D1"/>
                    </a:solidFill>
                  </a:tcPr>
                </a:tc>
                <a:tc>
                  <a:txBody>
                    <a:bodyPr/>
                    <a:lstStyle/>
                    <a:p>
                      <a:r>
                        <a:rPr lang="lv-LV" sz="1400" dirty="0">
                          <a:latin typeface="Verdana" panose="020B0604030504040204" pitchFamily="34" charset="0"/>
                          <a:ea typeface="Verdana" panose="020B0604030504040204" pitchFamily="34" charset="0"/>
                        </a:rPr>
                        <a:t>2.</a:t>
                      </a:r>
                    </a:p>
                  </a:txBody>
                  <a:tcPr>
                    <a:solidFill>
                      <a:srgbClr val="DEE7D1"/>
                    </a:solidFill>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Dotajā informācijā nosaka starpsugu attiecības</a:t>
                      </a:r>
                    </a:p>
                  </a:txBody>
                  <a:tcPr>
                    <a:solidFill>
                      <a:srgbClr val="DEE7D1"/>
                    </a:solidFill>
                  </a:tcPr>
                </a:tc>
                <a:extLst>
                  <a:ext uri="{0D108BD9-81ED-4DB2-BD59-A6C34878D82A}">
                    <a16:rowId xmlns:a16="http://schemas.microsoft.com/office/drawing/2014/main" val="3317120952"/>
                  </a:ext>
                </a:extLst>
              </a:tr>
            </a:tbl>
          </a:graphicData>
        </a:graphic>
      </p:graphicFrame>
      <p:sp>
        <p:nvSpPr>
          <p:cNvPr id="9" name="Text Placeholder 6">
            <a:extLst>
              <a:ext uri="{FF2B5EF4-FFF2-40B4-BE49-F238E27FC236}">
                <a16:creationId xmlns:a16="http://schemas.microsoft.com/office/drawing/2014/main" id="{1688922E-86CF-489C-802D-AD412209220D}"/>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1" name="Text Placeholder 7">
            <a:extLst>
              <a:ext uri="{FF2B5EF4-FFF2-40B4-BE49-F238E27FC236}">
                <a16:creationId xmlns:a16="http://schemas.microsoft.com/office/drawing/2014/main" id="{0D60EA3B-F77E-4FB6-8F6A-72E29116308A}"/>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3" name="Picture 12">
            <a:extLst>
              <a:ext uri="{FF2B5EF4-FFF2-40B4-BE49-F238E27FC236}">
                <a16:creationId xmlns:a16="http://schemas.microsoft.com/office/drawing/2014/main" id="{D4A304C0-8D5A-4B18-8826-E1AFFF48E3A8}"/>
              </a:ext>
            </a:extLst>
          </p:cNvPr>
          <p:cNvPicPr>
            <a:picLocks noChangeAspect="1"/>
          </p:cNvPicPr>
          <p:nvPr/>
        </p:nvPicPr>
        <p:blipFill>
          <a:blip r:embed="rId3"/>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15B076D5-F320-4FD5-A1CE-6B5A04254B4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56</a:t>
            </a:fld>
            <a:endParaRPr lang="en-US" altLang="lv-LV" sz="900" dirty="0">
              <a:latin typeface="Verdana" panose="020B0604030504040204" pitchFamily="34" charset="0"/>
              <a:ea typeface="Verdana" panose="020B0604030504040204" pitchFamily="34" charset="0"/>
            </a:endParaRPr>
          </a:p>
        </p:txBody>
      </p:sp>
      <p:sp>
        <p:nvSpPr>
          <p:cNvPr id="17" name="Title 1">
            <a:extLst>
              <a:ext uri="{FF2B5EF4-FFF2-40B4-BE49-F238E27FC236}">
                <a16:creationId xmlns:a16="http://schemas.microsoft.com/office/drawing/2014/main" id="{DF887095-86F9-4B97-B746-574F21FDCA70}"/>
              </a:ext>
            </a:extLst>
          </p:cNvPr>
          <p:cNvSpPr txBox="1">
            <a:spLocks/>
          </p:cNvSpPr>
          <p:nvPr/>
        </p:nvSpPr>
        <p:spPr bwMode="auto">
          <a:xfrm>
            <a:off x="2161909" y="483368"/>
            <a:ext cx="64103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200">
                <a:ea typeface="MS PGothic" panose="020B0600070205080204" pitchFamily="34" charset="-128"/>
              </a:rPr>
              <a:t>2.daļas uzdevumos nepieciešamās prasmes</a:t>
            </a:r>
            <a:endParaRPr lang="lv-LV" altLang="lv-LV" sz="2200" dirty="0">
              <a:ea typeface="MS PGothic" panose="020B0600070205080204" pitchFamily="34" charset="-128"/>
            </a:endParaRPr>
          </a:p>
        </p:txBody>
      </p:sp>
      <p:sp>
        <p:nvSpPr>
          <p:cNvPr id="18" name="TextBox 17">
            <a:extLst>
              <a:ext uri="{FF2B5EF4-FFF2-40B4-BE49-F238E27FC236}">
                <a16:creationId xmlns:a16="http://schemas.microsoft.com/office/drawing/2014/main" id="{64D8A79D-F0D9-46E8-B987-AC699C96FDBF}"/>
              </a:ext>
            </a:extLst>
          </p:cNvPr>
          <p:cNvSpPr txBox="1"/>
          <p:nvPr/>
        </p:nvSpPr>
        <p:spPr>
          <a:xfrm>
            <a:off x="2161909" y="1343035"/>
            <a:ext cx="1311578"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Ekoloģija</a:t>
            </a:r>
          </a:p>
        </p:txBody>
      </p:sp>
    </p:spTree>
    <p:extLst>
      <p:ext uri="{BB962C8B-B14F-4D97-AF65-F5344CB8AC3E}">
        <p14:creationId xmlns:p14="http://schemas.microsoft.com/office/powerpoint/2010/main" val="2311788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795130" y="1854592"/>
            <a:ext cx="10336696" cy="617126"/>
          </a:xfrm>
        </p:spPr>
        <p:txBody>
          <a:bodyPr>
            <a:noAutofit/>
          </a:bodyPr>
          <a:lstStyle/>
          <a:p>
            <a:pPr>
              <a:spcAft>
                <a:spcPts val="600"/>
              </a:spcAft>
            </a:pPr>
            <a:r>
              <a:rPr lang="lv-LV" altLang="lv-LV" sz="1500" dirty="0">
                <a:ea typeface="MS PGothic" panose="020B0600070205080204" pitchFamily="34" charset="-128"/>
              </a:rPr>
              <a:t>Uzdevumi, kuros jādemonstrē </a:t>
            </a:r>
            <a:r>
              <a:rPr lang="lv-LV" altLang="lv-LV" sz="1500" b="1" dirty="0">
                <a:ea typeface="MS PGothic" panose="020B0600070205080204" pitchFamily="34" charset="-128"/>
              </a:rPr>
              <a:t>izpratne par šūnu uzbūves atšķirībām </a:t>
            </a:r>
            <a:r>
              <a:rPr lang="lv-LV" altLang="lv-LV" sz="1500" dirty="0">
                <a:ea typeface="MS PGothic" panose="020B0600070205080204" pitchFamily="34" charset="-128"/>
              </a:rPr>
              <a:t>(t.sk. prokariotu, </a:t>
            </a:r>
            <a:r>
              <a:rPr lang="lv-LV" altLang="lv-LV" sz="1500" dirty="0" err="1">
                <a:ea typeface="MS PGothic" panose="020B0600070205080204" pitchFamily="34" charset="-128"/>
              </a:rPr>
              <a:t>eikariotu</a:t>
            </a:r>
            <a:r>
              <a:rPr lang="lv-LV" altLang="lv-LV" sz="1500" dirty="0">
                <a:ea typeface="MS PGothic" panose="020B0600070205080204" pitchFamily="34" charset="-128"/>
              </a:rPr>
              <a:t>), uzbūves atbilstību funkcijām, kā arī </a:t>
            </a:r>
            <a:r>
              <a:rPr lang="lv-LV" altLang="lv-LV" sz="1500" b="1" dirty="0">
                <a:ea typeface="MS PGothic" panose="020B0600070205080204" pitchFamily="34" charset="-128"/>
              </a:rPr>
              <a:t>izpratne par šūnu vielmaiņu</a:t>
            </a:r>
            <a:r>
              <a:rPr lang="lv-LV" altLang="lv-LV" sz="1500" dirty="0">
                <a:ea typeface="MS PGothic" panose="020B0600070205080204" pitchFamily="34" charset="-128"/>
              </a:rPr>
              <a:t> (enzīmu darbību, elpošanu, fotosintēzi, olbaltumvielu biosintēzi).</a:t>
            </a:r>
          </a:p>
        </p:txBody>
      </p:sp>
      <p:sp>
        <p:nvSpPr>
          <p:cNvPr id="14" name="TextBox 13">
            <a:extLst>
              <a:ext uri="{FF2B5EF4-FFF2-40B4-BE49-F238E27FC236}">
                <a16:creationId xmlns:a16="http://schemas.microsoft.com/office/drawing/2014/main" id="{E7E2DF78-362A-4C92-A21E-70E22D07B167}"/>
              </a:ext>
            </a:extLst>
          </p:cNvPr>
          <p:cNvSpPr txBox="1"/>
          <p:nvPr/>
        </p:nvSpPr>
        <p:spPr>
          <a:xfrm>
            <a:off x="2161909" y="1343035"/>
            <a:ext cx="4280339"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Šūnas un audi</a:t>
            </a:r>
            <a:r>
              <a:rPr lang="lv-LV" sz="1700" dirty="0">
                <a:solidFill>
                  <a:srgbClr val="75B000"/>
                </a:solidFill>
                <a:latin typeface="Verdana" panose="020B0604030504040204" pitchFamily="34" charset="0"/>
                <a:ea typeface="Verdana" panose="020B0604030504040204" pitchFamily="34" charset="0"/>
              </a:rPr>
              <a:t>,</a:t>
            </a:r>
            <a:r>
              <a:rPr lang="lv-LV" sz="1700" b="1" dirty="0">
                <a:solidFill>
                  <a:srgbClr val="75B000"/>
                </a:solidFill>
                <a:latin typeface="Verdana" panose="020B0604030504040204" pitchFamily="34" charset="0"/>
                <a:ea typeface="Verdana" panose="020B0604030504040204" pitchFamily="34" charset="0"/>
              </a:rPr>
              <a:t> </a:t>
            </a:r>
            <a:r>
              <a:rPr lang="lv-LV" sz="1700" dirty="0">
                <a:solidFill>
                  <a:srgbClr val="75B000"/>
                </a:solidFill>
                <a:latin typeface="Verdana" panose="020B0604030504040204" pitchFamily="34" charset="0"/>
                <a:ea typeface="Verdana" panose="020B0604030504040204" pitchFamily="34" charset="0"/>
              </a:rPr>
              <a:t>t.sk. šūnu vielmaiņa</a:t>
            </a:r>
            <a:endParaRPr lang="lv-LV" sz="1700" b="1" dirty="0">
              <a:solidFill>
                <a:srgbClr val="75B00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246F601D-A4C8-45E2-9DB0-B93A16109E80}"/>
              </a:ext>
            </a:extLst>
          </p:cNvPr>
          <p:cNvSpPr/>
          <p:nvPr/>
        </p:nvSpPr>
        <p:spPr>
          <a:xfrm>
            <a:off x="6178550" y="4112862"/>
            <a:ext cx="1504950" cy="7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8213" eaLnBrk="0" fontAlgn="base" hangingPunct="0">
              <a:spcBef>
                <a:spcPct val="0"/>
              </a:spcBef>
              <a:spcAft>
                <a:spcPct val="0"/>
              </a:spcAft>
              <a:defRPr/>
            </a:pPr>
            <a:endParaRPr lang="lv-LV" sz="1700">
              <a:solidFill>
                <a:prstClr val="white"/>
              </a:solidFill>
              <a:latin typeface="Times New Roman"/>
            </a:endParaRPr>
          </a:p>
        </p:txBody>
      </p:sp>
      <p:graphicFrame>
        <p:nvGraphicFramePr>
          <p:cNvPr id="17" name="Table 16">
            <a:extLst>
              <a:ext uri="{FF2B5EF4-FFF2-40B4-BE49-F238E27FC236}">
                <a16:creationId xmlns:a16="http://schemas.microsoft.com/office/drawing/2014/main" id="{48817757-A88B-4E5F-BB26-478C50674DD5}"/>
              </a:ext>
            </a:extLst>
          </p:cNvPr>
          <p:cNvGraphicFramePr>
            <a:graphicFrameLocks noGrp="1"/>
          </p:cNvGraphicFramePr>
          <p:nvPr>
            <p:extLst>
              <p:ext uri="{D42A27DB-BD31-4B8C-83A1-F6EECF244321}">
                <p14:modId xmlns:p14="http://schemas.microsoft.com/office/powerpoint/2010/main" val="1822952384"/>
              </p:ext>
            </p:extLst>
          </p:nvPr>
        </p:nvGraphicFramePr>
        <p:xfrm>
          <a:off x="795130" y="2629332"/>
          <a:ext cx="10336696" cy="3692898"/>
        </p:xfrm>
        <a:graphic>
          <a:graphicData uri="http://schemas.openxmlformats.org/drawingml/2006/table">
            <a:tbl>
              <a:tblPr firstRow="1" bandRow="1">
                <a:tableStyleId>{F5AB1C69-6EDB-4FF4-983F-18BD219EF322}</a:tableStyleId>
              </a:tblPr>
              <a:tblGrid>
                <a:gridCol w="1517622">
                  <a:extLst>
                    <a:ext uri="{9D8B030D-6E8A-4147-A177-3AD203B41FA5}">
                      <a16:colId xmlns:a16="http://schemas.microsoft.com/office/drawing/2014/main" val="1674729239"/>
                    </a:ext>
                  </a:extLst>
                </a:gridCol>
                <a:gridCol w="1669385">
                  <a:extLst>
                    <a:ext uri="{9D8B030D-6E8A-4147-A177-3AD203B41FA5}">
                      <a16:colId xmlns:a16="http://schemas.microsoft.com/office/drawing/2014/main" val="3059165621"/>
                    </a:ext>
                  </a:extLst>
                </a:gridCol>
                <a:gridCol w="7149689">
                  <a:extLst>
                    <a:ext uri="{9D8B030D-6E8A-4147-A177-3AD203B41FA5}">
                      <a16:colId xmlns:a16="http://schemas.microsoft.com/office/drawing/2014/main" val="775409177"/>
                    </a:ext>
                  </a:extLst>
                </a:gridCol>
              </a:tblGrid>
              <a:tr h="369823">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369823">
                <a:tc>
                  <a:txBody>
                    <a:bodyPr/>
                    <a:lstStyle/>
                    <a:p>
                      <a:r>
                        <a:rPr lang="lv-LV" sz="1400" dirty="0">
                          <a:latin typeface="Verdana" panose="020B0604030504040204" pitchFamily="34" charset="0"/>
                          <a:ea typeface="Verdana" panose="020B0604030504040204" pitchFamily="34" charset="0"/>
                        </a:rPr>
                        <a:t>2012.</a:t>
                      </a:r>
                    </a:p>
                  </a:txBody>
                  <a:tcPr/>
                </a:tc>
                <a:tc>
                  <a:txBody>
                    <a:bodyPr/>
                    <a:lstStyle/>
                    <a:p>
                      <a:r>
                        <a:rPr lang="lv-LV" sz="1400" dirty="0">
                          <a:latin typeface="Verdana" panose="020B0604030504040204" pitchFamily="34" charset="0"/>
                          <a:ea typeface="Verdana" panose="020B0604030504040204" pitchFamily="34" charset="0"/>
                        </a:rPr>
                        <a:t>4.</a:t>
                      </a:r>
                    </a:p>
                  </a:txBody>
                  <a:tcPr/>
                </a:tc>
                <a:tc>
                  <a:txBody>
                    <a:bodyPr/>
                    <a:lstStyle/>
                    <a:p>
                      <a:r>
                        <a:rPr lang="lv-LV" sz="1400" dirty="0">
                          <a:latin typeface="Verdana" panose="020B0604030504040204" pitchFamily="34" charset="0"/>
                          <a:ea typeface="Verdana" panose="020B0604030504040204" pitchFamily="34" charset="0"/>
                        </a:rPr>
                        <a:t>Nosaka rauga šūnu elpošanu ietekmējošos faktorus</a:t>
                      </a:r>
                    </a:p>
                  </a:txBody>
                  <a:tcPr/>
                </a:tc>
                <a:extLst>
                  <a:ext uri="{0D108BD9-81ED-4DB2-BD59-A6C34878D82A}">
                    <a16:rowId xmlns:a16="http://schemas.microsoft.com/office/drawing/2014/main" val="140186451"/>
                  </a:ext>
                </a:extLst>
              </a:tr>
              <a:tr h="369823">
                <a:tc>
                  <a:txBody>
                    <a:bodyPr/>
                    <a:lstStyle/>
                    <a:p>
                      <a:r>
                        <a:rPr lang="lv-LV" sz="1400" dirty="0">
                          <a:latin typeface="Verdana" panose="020B0604030504040204" pitchFamily="34" charset="0"/>
                          <a:ea typeface="Verdana" panose="020B0604030504040204" pitchFamily="34" charset="0"/>
                        </a:rPr>
                        <a:t>2013.</a:t>
                      </a:r>
                    </a:p>
                  </a:txBody>
                  <a:tcPr/>
                </a:tc>
                <a:tc>
                  <a:txBody>
                    <a:bodyPr/>
                    <a:lstStyle/>
                    <a:p>
                      <a:r>
                        <a:rPr lang="lv-LV" sz="1400" dirty="0">
                          <a:latin typeface="Verdana" panose="020B0604030504040204" pitchFamily="34" charset="0"/>
                          <a:ea typeface="Verdana" panose="020B0604030504040204" pitchFamily="34" charset="0"/>
                        </a:rPr>
                        <a:t>6.</a:t>
                      </a:r>
                    </a:p>
                  </a:txBody>
                  <a:tcPr/>
                </a:tc>
                <a:tc>
                  <a:txBody>
                    <a:bodyPr/>
                    <a:lstStyle/>
                    <a:p>
                      <a:r>
                        <a:rPr lang="lv-LV" sz="1400" dirty="0">
                          <a:latin typeface="Verdana" panose="020B0604030504040204" pitchFamily="34" charset="0"/>
                          <a:ea typeface="Verdana" panose="020B0604030504040204" pitchFamily="34" charset="0"/>
                        </a:rPr>
                        <a:t>Raksturo skropstiņepitēlija uzbūves atbilstību funkcijām</a:t>
                      </a:r>
                    </a:p>
                  </a:txBody>
                  <a:tcPr/>
                </a:tc>
                <a:extLst>
                  <a:ext uri="{0D108BD9-81ED-4DB2-BD59-A6C34878D82A}">
                    <a16:rowId xmlns:a16="http://schemas.microsoft.com/office/drawing/2014/main" val="338562716"/>
                  </a:ext>
                </a:extLst>
              </a:tr>
              <a:tr h="369823">
                <a:tc>
                  <a:txBody>
                    <a:bodyPr/>
                    <a:lstStyle/>
                    <a:p>
                      <a:r>
                        <a:rPr lang="lv-LV" sz="1400" dirty="0">
                          <a:latin typeface="Verdana" panose="020B0604030504040204" pitchFamily="34" charset="0"/>
                          <a:ea typeface="Verdana" panose="020B0604030504040204" pitchFamily="34" charset="0"/>
                        </a:rPr>
                        <a:t>2014.</a:t>
                      </a:r>
                    </a:p>
                  </a:txBody>
                  <a:tcPr/>
                </a:tc>
                <a:tc>
                  <a:txBody>
                    <a:bodyPr/>
                    <a:lstStyle/>
                    <a:p>
                      <a:r>
                        <a:rPr lang="lv-LV" sz="1400" dirty="0">
                          <a:latin typeface="Verdana" panose="020B0604030504040204" pitchFamily="34" charset="0"/>
                          <a:ea typeface="Verdana" panose="020B0604030504040204" pitchFamily="34" charset="0"/>
                        </a:rPr>
                        <a:t>8.</a:t>
                      </a:r>
                    </a:p>
                  </a:txBody>
                  <a:tcPr/>
                </a:tc>
                <a:tc>
                  <a:txBody>
                    <a:bodyPr/>
                    <a:lstStyle/>
                    <a:p>
                      <a:r>
                        <a:rPr lang="lv-LV" sz="1400" dirty="0">
                          <a:latin typeface="Verdana" panose="020B0604030504040204" pitchFamily="34" charset="0"/>
                          <a:ea typeface="Verdana" panose="020B0604030504040204" pitchFamily="34" charset="0"/>
                        </a:rPr>
                        <a:t>Modelē olbaltumvielu biosintēzi</a:t>
                      </a:r>
                    </a:p>
                  </a:txBody>
                  <a:tcPr/>
                </a:tc>
                <a:extLst>
                  <a:ext uri="{0D108BD9-81ED-4DB2-BD59-A6C34878D82A}">
                    <a16:rowId xmlns:a16="http://schemas.microsoft.com/office/drawing/2014/main" val="2467978134"/>
                  </a:ext>
                </a:extLst>
              </a:tr>
              <a:tr h="369823">
                <a:tc>
                  <a:txBody>
                    <a:bodyPr/>
                    <a:lstStyle/>
                    <a:p>
                      <a:r>
                        <a:rPr lang="lv-LV" sz="1400" dirty="0">
                          <a:latin typeface="Verdana" panose="020B0604030504040204" pitchFamily="34" charset="0"/>
                          <a:ea typeface="Verdana" panose="020B0604030504040204" pitchFamily="34" charset="0"/>
                        </a:rPr>
                        <a:t>2016.</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r>
                        <a:rPr lang="lv-LV" sz="1400" dirty="0">
                          <a:latin typeface="Verdana" panose="020B0604030504040204" pitchFamily="34" charset="0"/>
                          <a:ea typeface="Verdana" panose="020B0604030504040204" pitchFamily="34" charset="0"/>
                        </a:rPr>
                        <a:t>Raksturo eritrocītu uzbūves atbilstību funkcijām</a:t>
                      </a:r>
                    </a:p>
                  </a:txBody>
                  <a:tcPr/>
                </a:tc>
                <a:extLst>
                  <a:ext uri="{0D108BD9-81ED-4DB2-BD59-A6C34878D82A}">
                    <a16:rowId xmlns:a16="http://schemas.microsoft.com/office/drawing/2014/main" val="1921436558"/>
                  </a:ext>
                </a:extLst>
              </a:tr>
              <a:tr h="364491">
                <a:tc>
                  <a:txBody>
                    <a:bodyPr/>
                    <a:lstStyle/>
                    <a:p>
                      <a:r>
                        <a:rPr lang="lv-LV" sz="1400" dirty="0">
                          <a:latin typeface="Verdana" panose="020B0604030504040204" pitchFamily="34" charset="0"/>
                          <a:ea typeface="Verdana" panose="020B0604030504040204" pitchFamily="34" charset="0"/>
                        </a:rPr>
                        <a:t>2017.</a:t>
                      </a:r>
                    </a:p>
                  </a:txBody>
                  <a:tcPr/>
                </a:tc>
                <a:tc>
                  <a:txBody>
                    <a:bodyPr/>
                    <a:lstStyle/>
                    <a:p>
                      <a:r>
                        <a:rPr lang="lv-LV" sz="1400" dirty="0">
                          <a:latin typeface="Verdana" panose="020B0604030504040204" pitchFamily="34" charset="0"/>
                          <a:ea typeface="Verdana" panose="020B0604030504040204" pitchFamily="34" charset="0"/>
                        </a:rPr>
                        <a:t>6.</a:t>
                      </a:r>
                    </a:p>
                  </a:txBody>
                  <a:tcPr/>
                </a:tc>
                <a:tc>
                  <a:txBody>
                    <a:bodyPr/>
                    <a:lstStyle/>
                    <a:p>
                      <a:r>
                        <a:rPr lang="lv-LV" sz="1400" dirty="0">
                          <a:latin typeface="Verdana" panose="020B0604030504040204" pitchFamily="34" charset="0"/>
                          <a:ea typeface="Verdana" panose="020B0604030504040204" pitchFamily="34" charset="0"/>
                        </a:rPr>
                        <a:t>Šūnu organoīdi elektronmikroskopā, hloroplastu funkcijas</a:t>
                      </a:r>
                    </a:p>
                  </a:txBody>
                  <a:tcPr/>
                </a:tc>
                <a:extLst>
                  <a:ext uri="{0D108BD9-81ED-4DB2-BD59-A6C34878D82A}">
                    <a16:rowId xmlns:a16="http://schemas.microsoft.com/office/drawing/2014/main" val="3307185248"/>
                  </a:ext>
                </a:extLst>
              </a:tr>
              <a:tr h="369823">
                <a:tc>
                  <a:txBody>
                    <a:bodyPr/>
                    <a:lstStyle/>
                    <a:p>
                      <a:r>
                        <a:rPr lang="lv-LV" sz="1400" dirty="0">
                          <a:latin typeface="Verdana" panose="020B0604030504040204" pitchFamily="34" charset="0"/>
                          <a:ea typeface="Verdana" panose="020B0604030504040204" pitchFamily="34" charset="0"/>
                        </a:rPr>
                        <a:t>2018.</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r>
                        <a:rPr lang="lv-LV" sz="1400" dirty="0">
                          <a:latin typeface="Verdana" panose="020B0604030504040204" pitchFamily="34" charset="0"/>
                          <a:ea typeface="Verdana" panose="020B0604030504040204" pitchFamily="34" charset="0"/>
                        </a:rPr>
                        <a:t>Raksturo šūnu uzbūves atbilstību funkcijām</a:t>
                      </a:r>
                    </a:p>
                  </a:txBody>
                  <a:tcPr/>
                </a:tc>
                <a:extLst>
                  <a:ext uri="{0D108BD9-81ED-4DB2-BD59-A6C34878D82A}">
                    <a16:rowId xmlns:a16="http://schemas.microsoft.com/office/drawing/2014/main" val="1670227507"/>
                  </a:ext>
                </a:extLst>
              </a:tr>
              <a:tr h="369823">
                <a:tc>
                  <a:txBody>
                    <a:bodyPr/>
                    <a:lstStyle/>
                    <a:p>
                      <a:r>
                        <a:rPr lang="lv-LV" sz="1400" dirty="0">
                          <a:latin typeface="Verdana" panose="020B0604030504040204" pitchFamily="34" charset="0"/>
                          <a:ea typeface="Verdana" panose="020B0604030504040204" pitchFamily="34" charset="0"/>
                        </a:rPr>
                        <a:t>2019.</a:t>
                      </a:r>
                    </a:p>
                  </a:txBody>
                  <a:tcPr/>
                </a:tc>
                <a:tc>
                  <a:txBody>
                    <a:bodyPr/>
                    <a:lstStyle/>
                    <a:p>
                      <a:r>
                        <a:rPr lang="lv-LV" sz="1400" dirty="0">
                          <a:latin typeface="Verdana" panose="020B0604030504040204" pitchFamily="34" charset="0"/>
                          <a:ea typeface="Verdana" panose="020B0604030504040204" pitchFamily="34" charset="0"/>
                        </a:rPr>
                        <a:t>10.</a:t>
                      </a:r>
                    </a:p>
                  </a:txBody>
                  <a:tcPr/>
                </a:tc>
                <a:tc>
                  <a:txBody>
                    <a:bodyPr/>
                    <a:lstStyle/>
                    <a:p>
                      <a:r>
                        <a:rPr lang="lv-LV" sz="1400" dirty="0">
                          <a:latin typeface="Verdana" panose="020B0604030504040204" pitchFamily="34" charset="0"/>
                          <a:ea typeface="Verdana" panose="020B0604030504040204" pitchFamily="34" charset="0"/>
                        </a:rPr>
                        <a:t>Raksturo prokariotu šūnu uzbūvi un antibiotiku iedarbību</a:t>
                      </a:r>
                    </a:p>
                  </a:txBody>
                  <a:tcPr/>
                </a:tc>
                <a:extLst>
                  <a:ext uri="{0D108BD9-81ED-4DB2-BD59-A6C34878D82A}">
                    <a16:rowId xmlns:a16="http://schemas.microsoft.com/office/drawing/2014/main" val="3609516097"/>
                  </a:ext>
                </a:extLst>
              </a:tr>
              <a:tr h="369823">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7.</a:t>
                      </a:r>
                    </a:p>
                  </a:txBody>
                  <a:tcPr/>
                </a:tc>
                <a:tc>
                  <a:txBody>
                    <a:bodyPr/>
                    <a:lstStyle/>
                    <a:p>
                      <a:r>
                        <a:rPr lang="lv-LV" sz="1400" dirty="0">
                          <a:latin typeface="Verdana" panose="020B0604030504040204" pitchFamily="34" charset="0"/>
                          <a:ea typeface="Verdana" panose="020B0604030504040204" pitchFamily="34" charset="0"/>
                        </a:rPr>
                        <a:t>Raksturo mitohondriju uzbūves atbilstību funkcijām</a:t>
                      </a:r>
                    </a:p>
                  </a:txBody>
                  <a:tcPr/>
                </a:tc>
                <a:extLst>
                  <a:ext uri="{0D108BD9-81ED-4DB2-BD59-A6C34878D82A}">
                    <a16:rowId xmlns:a16="http://schemas.microsoft.com/office/drawing/2014/main" val="479838180"/>
                  </a:ext>
                </a:extLst>
              </a:tr>
              <a:tr h="369823">
                <a:tc>
                  <a:txBody>
                    <a:bodyPr/>
                    <a:lstStyle/>
                    <a:p>
                      <a:r>
                        <a:rPr lang="lv-LV" sz="1400" dirty="0">
                          <a:latin typeface="Verdana" panose="020B0604030504040204" pitchFamily="34" charset="0"/>
                          <a:ea typeface="Verdana" panose="020B0604030504040204" pitchFamily="34" charset="0"/>
                        </a:rPr>
                        <a:t>2021.</a:t>
                      </a:r>
                    </a:p>
                  </a:txBody>
                  <a:tcPr>
                    <a:solidFill>
                      <a:srgbClr val="DEE7D1"/>
                    </a:solidFill>
                  </a:tcPr>
                </a:tc>
                <a:tc>
                  <a:txBody>
                    <a:bodyPr/>
                    <a:lstStyle/>
                    <a:p>
                      <a:r>
                        <a:rPr lang="lv-LV" sz="1400" dirty="0">
                          <a:latin typeface="Verdana" panose="020B0604030504040204" pitchFamily="34" charset="0"/>
                          <a:ea typeface="Verdana" panose="020B0604030504040204" pitchFamily="34" charset="0"/>
                        </a:rPr>
                        <a:t>8.</a:t>
                      </a:r>
                    </a:p>
                  </a:txBody>
                  <a:tcPr>
                    <a:solidFill>
                      <a:srgbClr val="DEE7D1"/>
                    </a:solidFill>
                  </a:tcPr>
                </a:tc>
                <a:tc>
                  <a:txBody>
                    <a:bodyPr/>
                    <a:lstStyle/>
                    <a:p>
                      <a:r>
                        <a:rPr lang="lv-LV" sz="1400" dirty="0">
                          <a:latin typeface="Verdana" panose="020B0604030504040204" pitchFamily="34" charset="0"/>
                          <a:ea typeface="Verdana" panose="020B0604030504040204" pitchFamily="34" charset="0"/>
                        </a:rPr>
                        <a:t>Raksturo aminoskābju nozīmi olbaltumvielu sintēzē</a:t>
                      </a:r>
                    </a:p>
                  </a:txBody>
                  <a:tcPr>
                    <a:solidFill>
                      <a:srgbClr val="DEE7D1"/>
                    </a:solidFill>
                  </a:tcPr>
                </a:tc>
                <a:extLst>
                  <a:ext uri="{0D108BD9-81ED-4DB2-BD59-A6C34878D82A}">
                    <a16:rowId xmlns:a16="http://schemas.microsoft.com/office/drawing/2014/main" val="1968480519"/>
                  </a:ext>
                </a:extLst>
              </a:tr>
            </a:tbl>
          </a:graphicData>
        </a:graphic>
      </p:graphicFrame>
      <p:sp>
        <p:nvSpPr>
          <p:cNvPr id="10" name="Text Placeholder 6">
            <a:extLst>
              <a:ext uri="{FF2B5EF4-FFF2-40B4-BE49-F238E27FC236}">
                <a16:creationId xmlns:a16="http://schemas.microsoft.com/office/drawing/2014/main" id="{4DE6D3AA-063E-4DBF-8DE1-48819A92CCF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1" name="Text Placeholder 7">
            <a:extLst>
              <a:ext uri="{FF2B5EF4-FFF2-40B4-BE49-F238E27FC236}">
                <a16:creationId xmlns:a16="http://schemas.microsoft.com/office/drawing/2014/main" id="{501A8081-434F-42B7-911C-862EC11C7FF6}"/>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5" name="Picture 14">
            <a:extLst>
              <a:ext uri="{FF2B5EF4-FFF2-40B4-BE49-F238E27FC236}">
                <a16:creationId xmlns:a16="http://schemas.microsoft.com/office/drawing/2014/main" id="{0AC98775-47B1-42EE-877A-9E161296852A}"/>
              </a:ext>
            </a:extLst>
          </p:cNvPr>
          <p:cNvPicPr>
            <a:picLocks noChangeAspect="1"/>
          </p:cNvPicPr>
          <p:nvPr/>
        </p:nvPicPr>
        <p:blipFill>
          <a:blip r:embed="rId3"/>
          <a:stretch>
            <a:fillRect/>
          </a:stretch>
        </p:blipFill>
        <p:spPr>
          <a:xfrm>
            <a:off x="305420" y="0"/>
            <a:ext cx="1856489" cy="1877734"/>
          </a:xfrm>
          <a:prstGeom prst="rect">
            <a:avLst/>
          </a:prstGeom>
        </p:spPr>
      </p:pic>
      <p:sp>
        <p:nvSpPr>
          <p:cNvPr id="16" name="Slide Number Placeholder 5">
            <a:extLst>
              <a:ext uri="{FF2B5EF4-FFF2-40B4-BE49-F238E27FC236}">
                <a16:creationId xmlns:a16="http://schemas.microsoft.com/office/drawing/2014/main" id="{C06BCCB6-896D-41EA-84B4-12462139267D}"/>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57</a:t>
            </a:fld>
            <a:endParaRPr lang="en-US" altLang="lv-LV" sz="900" dirty="0">
              <a:latin typeface="Verdana" panose="020B0604030504040204" pitchFamily="34" charset="0"/>
              <a:ea typeface="Verdana" panose="020B0604030504040204" pitchFamily="34" charset="0"/>
            </a:endParaRPr>
          </a:p>
        </p:txBody>
      </p:sp>
      <p:sp>
        <p:nvSpPr>
          <p:cNvPr id="13" name="Title 1">
            <a:extLst>
              <a:ext uri="{FF2B5EF4-FFF2-40B4-BE49-F238E27FC236}">
                <a16:creationId xmlns:a16="http://schemas.microsoft.com/office/drawing/2014/main" id="{5B22F2D1-A802-43F5-B275-789F13B03EBA}"/>
              </a:ext>
            </a:extLst>
          </p:cNvPr>
          <p:cNvSpPr>
            <a:spLocks noGrp="1"/>
          </p:cNvSpPr>
          <p:nvPr>
            <p:ph type="title"/>
          </p:nvPr>
        </p:nvSpPr>
        <p:spPr>
          <a:xfrm>
            <a:off x="2161909" y="483368"/>
            <a:ext cx="6410325" cy="1036638"/>
          </a:xfrm>
        </p:spPr>
        <p:txBody>
          <a:bodyPr>
            <a:normAutofit/>
          </a:bodyPr>
          <a:lstStyle/>
          <a:p>
            <a:r>
              <a:rPr lang="lv-LV" altLang="lv-LV" sz="2200" dirty="0">
                <a:ea typeface="MS PGothic" panose="020B0600070205080204" pitchFamily="34" charset="-128"/>
              </a:rPr>
              <a:t>2.daļas uzdevumos nepieciešamās prasmes</a:t>
            </a:r>
          </a:p>
        </p:txBody>
      </p:sp>
    </p:spTree>
    <p:extLst>
      <p:ext uri="{BB962C8B-B14F-4D97-AF65-F5344CB8AC3E}">
        <p14:creationId xmlns:p14="http://schemas.microsoft.com/office/powerpoint/2010/main" val="2502660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834887" y="1970627"/>
            <a:ext cx="10363200" cy="780950"/>
          </a:xfrm>
        </p:spPr>
        <p:txBody>
          <a:bodyPr>
            <a:noAutofit/>
          </a:bodyPr>
          <a:lstStyle/>
          <a:p>
            <a:pPr>
              <a:spcAft>
                <a:spcPts val="600"/>
              </a:spcAft>
            </a:pPr>
            <a:r>
              <a:rPr lang="lv-LV" altLang="lv-LV" sz="1500" dirty="0">
                <a:ea typeface="MS PGothic" panose="020B0600070205080204" pitchFamily="34" charset="-128"/>
              </a:rPr>
              <a:t>Uzdevumi, kuros jāprot pielietot </a:t>
            </a:r>
            <a:r>
              <a:rPr lang="lv-LV" altLang="lv-LV" sz="1500" b="1" dirty="0">
                <a:ea typeface="MS PGothic" panose="020B0600070205080204" pitchFamily="34" charset="-128"/>
              </a:rPr>
              <a:t>izpratni par ģenētikas likumsakarībām</a:t>
            </a:r>
            <a:r>
              <a:rPr lang="lv-LV" altLang="lv-LV" sz="1500" dirty="0">
                <a:ea typeface="MS PGothic" panose="020B0600070205080204" pitchFamily="34" charset="-128"/>
              </a:rPr>
              <a:t>, analizējot</a:t>
            </a:r>
            <a:r>
              <a:rPr lang="lv-LV" altLang="lv-LV" sz="1500" b="1" dirty="0">
                <a:ea typeface="MS PGothic" panose="020B0600070205080204" pitchFamily="34" charset="-128"/>
              </a:rPr>
              <a:t> </a:t>
            </a:r>
            <a:r>
              <a:rPr lang="lv-LV" altLang="lv-LV" sz="1500" dirty="0">
                <a:ea typeface="MS PGothic" panose="020B0600070205080204" pitchFamily="34" charset="-128"/>
              </a:rPr>
              <a:t>ciltskokus, risinot uzdevumus par dažādu pazīmju iedzimšanu, lietojot atbilstošus apzīmējumus.</a:t>
            </a:r>
          </a:p>
        </p:txBody>
      </p:sp>
      <p:sp>
        <p:nvSpPr>
          <p:cNvPr id="9" name="TextBox 8">
            <a:extLst>
              <a:ext uri="{FF2B5EF4-FFF2-40B4-BE49-F238E27FC236}">
                <a16:creationId xmlns:a16="http://schemas.microsoft.com/office/drawing/2014/main" id="{21CC524F-B254-4340-AEB7-C056A91CF783}"/>
              </a:ext>
            </a:extLst>
          </p:cNvPr>
          <p:cNvSpPr txBox="1"/>
          <p:nvPr/>
        </p:nvSpPr>
        <p:spPr>
          <a:xfrm>
            <a:off x="2161909" y="1353507"/>
            <a:ext cx="2941831"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Iedzimtība un mainība</a:t>
            </a:r>
          </a:p>
        </p:txBody>
      </p:sp>
      <p:graphicFrame>
        <p:nvGraphicFramePr>
          <p:cNvPr id="13" name="Table 12">
            <a:extLst>
              <a:ext uri="{FF2B5EF4-FFF2-40B4-BE49-F238E27FC236}">
                <a16:creationId xmlns:a16="http://schemas.microsoft.com/office/drawing/2014/main" id="{9E70ACB0-F179-401F-94E9-FC7A580D44B7}"/>
              </a:ext>
            </a:extLst>
          </p:cNvPr>
          <p:cNvGraphicFramePr>
            <a:graphicFrameLocks noGrp="1"/>
          </p:cNvGraphicFramePr>
          <p:nvPr>
            <p:extLst>
              <p:ext uri="{D42A27DB-BD31-4B8C-83A1-F6EECF244321}">
                <p14:modId xmlns:p14="http://schemas.microsoft.com/office/powerpoint/2010/main" val="3186814709"/>
              </p:ext>
            </p:extLst>
          </p:nvPr>
        </p:nvGraphicFramePr>
        <p:xfrm>
          <a:off x="834887" y="2620371"/>
          <a:ext cx="10363200" cy="3729229"/>
        </p:xfrm>
        <a:graphic>
          <a:graphicData uri="http://schemas.openxmlformats.org/drawingml/2006/table">
            <a:tbl>
              <a:tblPr firstRow="1" bandRow="1">
                <a:tableStyleId>{F5AB1C69-6EDB-4FF4-983F-18BD219EF322}</a:tableStyleId>
              </a:tblPr>
              <a:tblGrid>
                <a:gridCol w="1624594">
                  <a:extLst>
                    <a:ext uri="{9D8B030D-6E8A-4147-A177-3AD203B41FA5}">
                      <a16:colId xmlns:a16="http://schemas.microsoft.com/office/drawing/2014/main" val="1674729239"/>
                    </a:ext>
                  </a:extLst>
                </a:gridCol>
                <a:gridCol w="2103422">
                  <a:extLst>
                    <a:ext uri="{9D8B030D-6E8A-4147-A177-3AD203B41FA5}">
                      <a16:colId xmlns:a16="http://schemas.microsoft.com/office/drawing/2014/main" val="3059165621"/>
                    </a:ext>
                  </a:extLst>
                </a:gridCol>
                <a:gridCol w="6635184">
                  <a:extLst>
                    <a:ext uri="{9D8B030D-6E8A-4147-A177-3AD203B41FA5}">
                      <a16:colId xmlns:a16="http://schemas.microsoft.com/office/drawing/2014/main" val="849842053"/>
                    </a:ext>
                  </a:extLst>
                </a:gridCol>
              </a:tblGrid>
              <a:tr h="339466">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339466">
                <a:tc>
                  <a:txBody>
                    <a:bodyPr/>
                    <a:lstStyle/>
                    <a:p>
                      <a:r>
                        <a:rPr lang="lv-LV" sz="1400" dirty="0">
                          <a:latin typeface="Verdana" panose="020B0604030504040204" pitchFamily="34" charset="0"/>
                          <a:ea typeface="Verdana" panose="020B0604030504040204" pitchFamily="34" charset="0"/>
                        </a:rPr>
                        <a:t>2012.</a:t>
                      </a:r>
                    </a:p>
                  </a:txBody>
                  <a:tcPr/>
                </a:tc>
                <a:tc>
                  <a:txBody>
                    <a:bodyPr/>
                    <a:lstStyle/>
                    <a:p>
                      <a:r>
                        <a:rPr lang="lv-LV" sz="1400" dirty="0">
                          <a:latin typeface="Verdana" panose="020B0604030504040204" pitchFamily="34" charset="0"/>
                          <a:ea typeface="Verdana" panose="020B0604030504040204" pitchFamily="34" charset="0"/>
                        </a:rPr>
                        <a:t>6.</a:t>
                      </a:r>
                    </a:p>
                  </a:txBody>
                  <a:tcPr/>
                </a:tc>
                <a:tc>
                  <a:txBody>
                    <a:bodyPr/>
                    <a:lstStyle/>
                    <a:p>
                      <a:r>
                        <a:rPr lang="lv-LV" sz="1400" dirty="0">
                          <a:latin typeface="Verdana" panose="020B0604030504040204" pitchFamily="34" charset="0"/>
                          <a:ea typeface="Verdana" panose="020B0604030504040204" pitchFamily="34" charset="0"/>
                        </a:rPr>
                        <a:t>Risina uzdevumu par monohibrīdisko krustošanu</a:t>
                      </a:r>
                    </a:p>
                  </a:txBody>
                  <a:tcPr/>
                </a:tc>
                <a:extLst>
                  <a:ext uri="{0D108BD9-81ED-4DB2-BD59-A6C34878D82A}">
                    <a16:rowId xmlns:a16="http://schemas.microsoft.com/office/drawing/2014/main" val="200847154"/>
                  </a:ext>
                </a:extLst>
              </a:tr>
              <a:tr h="339466">
                <a:tc>
                  <a:txBody>
                    <a:bodyPr/>
                    <a:lstStyle/>
                    <a:p>
                      <a:r>
                        <a:rPr lang="lv-LV" sz="1400" dirty="0">
                          <a:latin typeface="Verdana" panose="020B0604030504040204" pitchFamily="34" charset="0"/>
                          <a:ea typeface="Verdana" panose="020B0604030504040204" pitchFamily="34" charset="0"/>
                        </a:rPr>
                        <a:t>2013.</a:t>
                      </a:r>
                    </a:p>
                  </a:txBody>
                  <a:tcPr/>
                </a:tc>
                <a:tc>
                  <a:txBody>
                    <a:bodyPr/>
                    <a:lstStyle/>
                    <a:p>
                      <a:r>
                        <a:rPr lang="lv-LV" sz="1400" dirty="0">
                          <a:latin typeface="Verdana" panose="020B0604030504040204" pitchFamily="34" charset="0"/>
                          <a:ea typeface="Verdana" panose="020B0604030504040204" pitchFamily="34" charset="0"/>
                        </a:rPr>
                        <a:t>3.</a:t>
                      </a:r>
                    </a:p>
                  </a:txBody>
                  <a:tcPr/>
                </a:tc>
                <a:tc>
                  <a:txBody>
                    <a:bodyPr/>
                    <a:lstStyle/>
                    <a:p>
                      <a:r>
                        <a:rPr lang="lv-LV" sz="1400" dirty="0">
                          <a:latin typeface="Verdana" panose="020B0604030504040204" pitchFamily="34" charset="0"/>
                          <a:ea typeface="Verdana" panose="020B0604030504040204" pitchFamily="34" charset="0"/>
                        </a:rPr>
                        <a:t>Nosaka organismu radniecību</a:t>
                      </a:r>
                    </a:p>
                  </a:txBody>
                  <a:tcPr/>
                </a:tc>
                <a:extLst>
                  <a:ext uri="{0D108BD9-81ED-4DB2-BD59-A6C34878D82A}">
                    <a16:rowId xmlns:a16="http://schemas.microsoft.com/office/drawing/2014/main" val="2423711117"/>
                  </a:ext>
                </a:extLst>
              </a:tr>
              <a:tr h="339466">
                <a:tc>
                  <a:txBody>
                    <a:bodyPr/>
                    <a:lstStyle/>
                    <a:p>
                      <a:r>
                        <a:rPr lang="lv-LV" sz="1400" dirty="0">
                          <a:latin typeface="Verdana" panose="020B0604030504040204" pitchFamily="34" charset="0"/>
                          <a:ea typeface="Verdana" panose="020B0604030504040204" pitchFamily="34" charset="0"/>
                        </a:rPr>
                        <a:t>2014.</a:t>
                      </a:r>
                    </a:p>
                  </a:txBody>
                  <a:tcPr/>
                </a:tc>
                <a:tc>
                  <a:txBody>
                    <a:bodyPr/>
                    <a:lstStyle/>
                    <a:p>
                      <a:r>
                        <a:rPr lang="lv-LV" sz="1400" dirty="0">
                          <a:latin typeface="Verdana" panose="020B0604030504040204" pitchFamily="34" charset="0"/>
                          <a:ea typeface="Verdana" panose="020B0604030504040204" pitchFamily="34" charset="0"/>
                        </a:rPr>
                        <a:t>5.</a:t>
                      </a:r>
                    </a:p>
                  </a:txBody>
                  <a:tcPr/>
                </a:tc>
                <a:tc>
                  <a:txBody>
                    <a:bodyPr/>
                    <a:lstStyle/>
                    <a:p>
                      <a:r>
                        <a:rPr lang="lv-LV" sz="1400" dirty="0">
                          <a:latin typeface="Verdana" panose="020B0604030504040204" pitchFamily="34" charset="0"/>
                          <a:ea typeface="Verdana" panose="020B0604030504040204" pitchFamily="34" charset="0"/>
                        </a:rPr>
                        <a:t>Risina uzdevumu par dihibrīdisko krustošanu</a:t>
                      </a:r>
                    </a:p>
                  </a:txBody>
                  <a:tcPr/>
                </a:tc>
                <a:extLst>
                  <a:ext uri="{0D108BD9-81ED-4DB2-BD59-A6C34878D82A}">
                    <a16:rowId xmlns:a16="http://schemas.microsoft.com/office/drawing/2014/main" val="2467978134"/>
                  </a:ext>
                </a:extLst>
              </a:tr>
              <a:tr h="339466">
                <a:tc>
                  <a:txBody>
                    <a:bodyPr/>
                    <a:lstStyle/>
                    <a:p>
                      <a:r>
                        <a:rPr lang="lv-LV" sz="1400" dirty="0">
                          <a:latin typeface="Verdana" panose="020B0604030504040204" pitchFamily="34" charset="0"/>
                          <a:ea typeface="Verdana" panose="020B0604030504040204" pitchFamily="34" charset="0"/>
                        </a:rPr>
                        <a:t>2015.</a:t>
                      </a:r>
                    </a:p>
                  </a:txBody>
                  <a:tcPr/>
                </a:tc>
                <a:tc>
                  <a:txBody>
                    <a:bodyPr/>
                    <a:lstStyle/>
                    <a:p>
                      <a:r>
                        <a:rPr lang="lv-LV" sz="1400" dirty="0">
                          <a:latin typeface="Verdana" panose="020B0604030504040204" pitchFamily="34" charset="0"/>
                          <a:ea typeface="Verdana" panose="020B0604030504040204" pitchFamily="34" charset="0"/>
                        </a:rPr>
                        <a:t>7.</a:t>
                      </a:r>
                    </a:p>
                  </a:txBody>
                  <a:tcPr/>
                </a:tc>
                <a:tc>
                  <a:txBody>
                    <a:bodyPr/>
                    <a:lstStyle/>
                    <a:p>
                      <a:r>
                        <a:rPr lang="lv-LV" sz="1400" dirty="0">
                          <a:latin typeface="Verdana" panose="020B0604030504040204" pitchFamily="34" charset="0"/>
                          <a:ea typeface="Verdana" panose="020B0604030504040204" pitchFamily="34" charset="0"/>
                        </a:rPr>
                        <a:t>Analizē asinsgrupu iedzimšana dotajā ciltskokā </a:t>
                      </a:r>
                    </a:p>
                  </a:txBody>
                  <a:tcPr/>
                </a:tc>
                <a:extLst>
                  <a:ext uri="{0D108BD9-81ED-4DB2-BD59-A6C34878D82A}">
                    <a16:rowId xmlns:a16="http://schemas.microsoft.com/office/drawing/2014/main" val="1522145563"/>
                  </a:ext>
                </a:extLst>
              </a:tr>
              <a:tr h="339466">
                <a:tc>
                  <a:txBody>
                    <a:bodyPr/>
                    <a:lstStyle/>
                    <a:p>
                      <a:r>
                        <a:rPr lang="lv-LV" sz="1400" dirty="0">
                          <a:latin typeface="Verdana" panose="020B0604030504040204" pitchFamily="34" charset="0"/>
                          <a:ea typeface="Verdana" panose="020B0604030504040204" pitchFamily="34" charset="0"/>
                        </a:rPr>
                        <a:t>2016.</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Analizē hemofilijas iedzimšanu dotajā ciltskokā </a:t>
                      </a:r>
                    </a:p>
                  </a:txBody>
                  <a:tcPr/>
                </a:tc>
                <a:extLst>
                  <a:ext uri="{0D108BD9-81ED-4DB2-BD59-A6C34878D82A}">
                    <a16:rowId xmlns:a16="http://schemas.microsoft.com/office/drawing/2014/main" val="1921436558"/>
                  </a:ext>
                </a:extLst>
              </a:tr>
              <a:tr h="334569">
                <a:tc>
                  <a:txBody>
                    <a:bodyPr/>
                    <a:lstStyle/>
                    <a:p>
                      <a:r>
                        <a:rPr lang="lv-LV" sz="1400" dirty="0">
                          <a:latin typeface="Verdana" panose="020B0604030504040204" pitchFamily="34" charset="0"/>
                          <a:ea typeface="Verdana" panose="020B0604030504040204" pitchFamily="34" charset="0"/>
                        </a:rPr>
                        <a:t>2017.</a:t>
                      </a:r>
                    </a:p>
                  </a:txBody>
                  <a:tcPr/>
                </a:tc>
                <a:tc>
                  <a:txBody>
                    <a:bodyPr/>
                    <a:lstStyle/>
                    <a:p>
                      <a:r>
                        <a:rPr lang="lv-LV" sz="1400" dirty="0">
                          <a:latin typeface="Verdana" panose="020B0604030504040204" pitchFamily="34" charset="0"/>
                          <a:ea typeface="Verdana" panose="020B0604030504040204" pitchFamily="34" charset="0"/>
                        </a:rPr>
                        <a:t>1.</a:t>
                      </a:r>
                    </a:p>
                  </a:txBody>
                  <a:tcPr/>
                </a:tc>
                <a:tc>
                  <a:txBody>
                    <a:bodyPr/>
                    <a:lstStyle/>
                    <a:p>
                      <a:r>
                        <a:rPr lang="lv-LV" sz="1400" dirty="0">
                          <a:latin typeface="Verdana" panose="020B0604030504040204" pitchFamily="34" charset="0"/>
                          <a:ea typeface="Verdana" panose="020B0604030504040204" pitchFamily="34" charset="0"/>
                        </a:rPr>
                        <a:t>Modelē transkripciju un lieto mRNS kodu tabulu</a:t>
                      </a:r>
                    </a:p>
                  </a:txBody>
                  <a:tcPr/>
                </a:tc>
                <a:extLst>
                  <a:ext uri="{0D108BD9-81ED-4DB2-BD59-A6C34878D82A}">
                    <a16:rowId xmlns:a16="http://schemas.microsoft.com/office/drawing/2014/main" val="3307185248"/>
                  </a:ext>
                </a:extLst>
              </a:tr>
              <a:tr h="339466">
                <a:tc>
                  <a:txBody>
                    <a:bodyPr/>
                    <a:lstStyle/>
                    <a:p>
                      <a:r>
                        <a:rPr lang="lv-LV" sz="1400" dirty="0">
                          <a:latin typeface="Verdana" panose="020B0604030504040204" pitchFamily="34" charset="0"/>
                          <a:ea typeface="Verdana" panose="020B0604030504040204" pitchFamily="34" charset="0"/>
                        </a:rPr>
                        <a:t>2018.</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Analizē slimības iedzimšanu dotajā ciltskokā </a:t>
                      </a:r>
                    </a:p>
                  </a:txBody>
                  <a:tcPr/>
                </a:tc>
                <a:extLst>
                  <a:ext uri="{0D108BD9-81ED-4DB2-BD59-A6C34878D82A}">
                    <a16:rowId xmlns:a16="http://schemas.microsoft.com/office/drawing/2014/main" val="1670227507"/>
                  </a:ext>
                </a:extLst>
              </a:tr>
              <a:tr h="339466">
                <a:tc>
                  <a:txBody>
                    <a:bodyPr/>
                    <a:lstStyle/>
                    <a:p>
                      <a:r>
                        <a:rPr lang="lv-LV" sz="1400" dirty="0">
                          <a:latin typeface="Verdana" panose="020B0604030504040204" pitchFamily="34" charset="0"/>
                          <a:ea typeface="Verdana" panose="020B0604030504040204" pitchFamily="34" charset="0"/>
                        </a:rPr>
                        <a:t>2019.</a:t>
                      </a:r>
                    </a:p>
                  </a:txBody>
                  <a:tcPr/>
                </a:tc>
                <a:tc>
                  <a:txBody>
                    <a:bodyPr/>
                    <a:lstStyle/>
                    <a:p>
                      <a:r>
                        <a:rPr lang="lv-LV" sz="1400" dirty="0">
                          <a:latin typeface="Verdana" panose="020B0604030504040204" pitchFamily="34" charset="0"/>
                          <a:ea typeface="Verdana" panose="020B0604030504040204" pitchFamily="34" charset="0"/>
                        </a:rPr>
                        <a:t>8.</a:t>
                      </a:r>
                    </a:p>
                  </a:txBody>
                  <a:tcPr/>
                </a:tc>
                <a:tc>
                  <a:txBody>
                    <a:bodyPr/>
                    <a:lstStyle/>
                    <a:p>
                      <a:r>
                        <a:rPr lang="lv-LV" sz="1400" dirty="0">
                          <a:latin typeface="Verdana" panose="020B0604030504040204" pitchFamily="34" charset="0"/>
                          <a:ea typeface="Verdana" panose="020B0604030504040204" pitchFamily="34" charset="0"/>
                        </a:rPr>
                        <a:t>Risina uzdevumu par monohibrīdisko krustošanu</a:t>
                      </a:r>
                    </a:p>
                  </a:txBody>
                  <a:tcPr/>
                </a:tc>
                <a:extLst>
                  <a:ext uri="{0D108BD9-81ED-4DB2-BD59-A6C34878D82A}">
                    <a16:rowId xmlns:a16="http://schemas.microsoft.com/office/drawing/2014/main" val="3609516097"/>
                  </a:ext>
                </a:extLst>
              </a:tr>
              <a:tr h="339466">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5.</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Analizē garšu spējas iedzimšanu dotajā ciltskokā </a:t>
                      </a:r>
                    </a:p>
                  </a:txBody>
                  <a:tcPr/>
                </a:tc>
                <a:extLst>
                  <a:ext uri="{0D108BD9-81ED-4DB2-BD59-A6C34878D82A}">
                    <a16:rowId xmlns:a16="http://schemas.microsoft.com/office/drawing/2014/main" val="479838180"/>
                  </a:ext>
                </a:extLst>
              </a:tr>
              <a:tr h="339466">
                <a:tc>
                  <a:txBody>
                    <a:bodyPr/>
                    <a:lstStyle/>
                    <a:p>
                      <a:r>
                        <a:rPr lang="lv-LV" sz="1400" dirty="0">
                          <a:latin typeface="Verdana" panose="020B0604030504040204" pitchFamily="34" charset="0"/>
                          <a:ea typeface="Verdana" panose="020B0604030504040204" pitchFamily="34" charset="0"/>
                        </a:rPr>
                        <a:t>2021.</a:t>
                      </a:r>
                    </a:p>
                  </a:txBody>
                  <a:tcPr>
                    <a:solidFill>
                      <a:srgbClr val="EFF3EA"/>
                    </a:solidFill>
                  </a:tcPr>
                </a:tc>
                <a:tc>
                  <a:txBody>
                    <a:bodyPr/>
                    <a:lstStyle/>
                    <a:p>
                      <a:r>
                        <a:rPr lang="lv-LV" sz="1400" dirty="0">
                          <a:latin typeface="Verdana" panose="020B0604030504040204" pitchFamily="34" charset="0"/>
                          <a:ea typeface="Verdana" panose="020B0604030504040204" pitchFamily="34" charset="0"/>
                        </a:rPr>
                        <a:t>10.</a:t>
                      </a:r>
                    </a:p>
                  </a:txBody>
                  <a:tcPr>
                    <a:solidFill>
                      <a:srgbClr val="EFF3EA"/>
                    </a:solidFill>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Risina uzdevumu par asinsgrupu iedzimšanu</a:t>
                      </a:r>
                    </a:p>
                  </a:txBody>
                  <a:tcPr>
                    <a:solidFill>
                      <a:srgbClr val="EFF3EA"/>
                    </a:solidFill>
                  </a:tcPr>
                </a:tc>
                <a:extLst>
                  <a:ext uri="{0D108BD9-81ED-4DB2-BD59-A6C34878D82A}">
                    <a16:rowId xmlns:a16="http://schemas.microsoft.com/office/drawing/2014/main" val="479415436"/>
                  </a:ext>
                </a:extLst>
              </a:tr>
            </a:tbl>
          </a:graphicData>
        </a:graphic>
      </p:graphicFrame>
      <p:sp>
        <p:nvSpPr>
          <p:cNvPr id="14" name="Text Placeholder 6">
            <a:extLst>
              <a:ext uri="{FF2B5EF4-FFF2-40B4-BE49-F238E27FC236}">
                <a16:creationId xmlns:a16="http://schemas.microsoft.com/office/drawing/2014/main" id="{7171C630-3EAA-4657-A9AF-6818C80790A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5" name="Text Placeholder 7">
            <a:extLst>
              <a:ext uri="{FF2B5EF4-FFF2-40B4-BE49-F238E27FC236}">
                <a16:creationId xmlns:a16="http://schemas.microsoft.com/office/drawing/2014/main" id="{E8A2FF4E-E27C-427F-9D48-5507182A1DB6}"/>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0" name="Picture 9">
            <a:extLst>
              <a:ext uri="{FF2B5EF4-FFF2-40B4-BE49-F238E27FC236}">
                <a16:creationId xmlns:a16="http://schemas.microsoft.com/office/drawing/2014/main" id="{C09D948C-64BF-4DED-BD67-1313E84F4E53}"/>
              </a:ext>
            </a:extLst>
          </p:cNvPr>
          <p:cNvPicPr>
            <a:picLocks noChangeAspect="1"/>
          </p:cNvPicPr>
          <p:nvPr/>
        </p:nvPicPr>
        <p:blipFill>
          <a:blip r:embed="rId3"/>
          <a:stretch>
            <a:fillRect/>
          </a:stretch>
        </p:blipFill>
        <p:spPr>
          <a:xfrm>
            <a:off x="305420" y="0"/>
            <a:ext cx="1856489" cy="1877734"/>
          </a:xfrm>
          <a:prstGeom prst="rect">
            <a:avLst/>
          </a:prstGeom>
        </p:spPr>
      </p:pic>
      <p:sp>
        <p:nvSpPr>
          <p:cNvPr id="11" name="Slide Number Placeholder 5">
            <a:extLst>
              <a:ext uri="{FF2B5EF4-FFF2-40B4-BE49-F238E27FC236}">
                <a16:creationId xmlns:a16="http://schemas.microsoft.com/office/drawing/2014/main" id="{A9D6D566-E00E-4CFB-8324-AF297B223635}"/>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58</a:t>
            </a:fld>
            <a:endParaRPr lang="en-US" altLang="lv-LV" sz="900" dirty="0">
              <a:latin typeface="Verdana" panose="020B0604030504040204" pitchFamily="34" charset="0"/>
              <a:ea typeface="Verdana" panose="020B0604030504040204" pitchFamily="34" charset="0"/>
            </a:endParaRPr>
          </a:p>
        </p:txBody>
      </p:sp>
      <p:sp>
        <p:nvSpPr>
          <p:cNvPr id="16" name="Title 1">
            <a:extLst>
              <a:ext uri="{FF2B5EF4-FFF2-40B4-BE49-F238E27FC236}">
                <a16:creationId xmlns:a16="http://schemas.microsoft.com/office/drawing/2014/main" id="{5C43AD26-9B17-46BD-BD1A-1BCB60618E12}"/>
              </a:ext>
            </a:extLst>
          </p:cNvPr>
          <p:cNvSpPr>
            <a:spLocks noGrp="1"/>
          </p:cNvSpPr>
          <p:nvPr>
            <p:ph type="title"/>
          </p:nvPr>
        </p:nvSpPr>
        <p:spPr>
          <a:xfrm>
            <a:off x="2161909" y="483368"/>
            <a:ext cx="6410325" cy="1036638"/>
          </a:xfrm>
        </p:spPr>
        <p:txBody>
          <a:bodyPr>
            <a:normAutofit/>
          </a:bodyPr>
          <a:lstStyle/>
          <a:p>
            <a:r>
              <a:rPr lang="lv-LV" altLang="lv-LV" sz="2200" dirty="0">
                <a:ea typeface="MS PGothic" panose="020B0600070205080204" pitchFamily="34" charset="-128"/>
              </a:rPr>
              <a:t>2.daļas uzdevumos nepieciešamās prasmes</a:t>
            </a:r>
          </a:p>
        </p:txBody>
      </p:sp>
    </p:spTree>
    <p:extLst>
      <p:ext uri="{BB962C8B-B14F-4D97-AF65-F5344CB8AC3E}">
        <p14:creationId xmlns:p14="http://schemas.microsoft.com/office/powerpoint/2010/main" val="2216828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795129" y="1877734"/>
            <a:ext cx="10495721" cy="635492"/>
          </a:xfrm>
        </p:spPr>
        <p:txBody>
          <a:bodyPr>
            <a:noAutofit/>
          </a:bodyPr>
          <a:lstStyle/>
          <a:p>
            <a:pPr>
              <a:spcAft>
                <a:spcPts val="600"/>
              </a:spcAft>
            </a:pPr>
            <a:r>
              <a:rPr lang="lv-LV" altLang="lv-LV" sz="1500" dirty="0">
                <a:ea typeface="MS PGothic" panose="020B0600070205080204" pitchFamily="34" charset="-128"/>
              </a:rPr>
              <a:t>Uzdevumi, kuros nepieciešama </a:t>
            </a:r>
            <a:r>
              <a:rPr lang="lv-LV" altLang="lv-LV" sz="1500" b="1" dirty="0">
                <a:ea typeface="MS PGothic" panose="020B0600070205080204" pitchFamily="34" charset="-128"/>
              </a:rPr>
              <a:t>izpratne par cilvēka </a:t>
            </a:r>
            <a:r>
              <a:rPr lang="lv-LV" altLang="lv-LV" sz="1500" dirty="0">
                <a:ea typeface="MS PGothic" panose="020B0600070205080204" pitchFamily="34" charset="-128"/>
              </a:rPr>
              <a:t>un/ vai citu organismu </a:t>
            </a:r>
            <a:r>
              <a:rPr lang="lv-LV" altLang="lv-LV" sz="1500" b="1" dirty="0">
                <a:ea typeface="MS PGothic" panose="020B0600070205080204" pitchFamily="34" charset="-128"/>
              </a:rPr>
              <a:t>dzīvības procesiem</a:t>
            </a:r>
            <a:r>
              <a:rPr lang="lv-LV" altLang="lv-LV" sz="1500" dirty="0">
                <a:ea typeface="MS PGothic" panose="020B0600070205080204" pitchFamily="34" charset="-128"/>
              </a:rPr>
              <a:t>, tai skaitā kontekstā ar veselības jautājumiem.</a:t>
            </a:r>
          </a:p>
        </p:txBody>
      </p:sp>
      <p:sp>
        <p:nvSpPr>
          <p:cNvPr id="10" name="TextBox 9">
            <a:extLst>
              <a:ext uri="{FF2B5EF4-FFF2-40B4-BE49-F238E27FC236}">
                <a16:creationId xmlns:a16="http://schemas.microsoft.com/office/drawing/2014/main" id="{6DE47798-80A7-457A-B99D-AA803B7B2E4D}"/>
              </a:ext>
            </a:extLst>
          </p:cNvPr>
          <p:cNvSpPr txBox="1"/>
          <p:nvPr/>
        </p:nvSpPr>
        <p:spPr>
          <a:xfrm>
            <a:off x="2161909" y="1343034"/>
            <a:ext cx="3555782"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Organismu dzīvības procesi</a:t>
            </a:r>
          </a:p>
        </p:txBody>
      </p:sp>
      <p:graphicFrame>
        <p:nvGraphicFramePr>
          <p:cNvPr id="13" name="Table 12">
            <a:extLst>
              <a:ext uri="{FF2B5EF4-FFF2-40B4-BE49-F238E27FC236}">
                <a16:creationId xmlns:a16="http://schemas.microsoft.com/office/drawing/2014/main" id="{651C8F2D-47B4-4244-8A04-47F354CD3FF5}"/>
              </a:ext>
            </a:extLst>
          </p:cNvPr>
          <p:cNvGraphicFramePr>
            <a:graphicFrameLocks noGrp="1"/>
          </p:cNvGraphicFramePr>
          <p:nvPr>
            <p:extLst>
              <p:ext uri="{D42A27DB-BD31-4B8C-83A1-F6EECF244321}">
                <p14:modId xmlns:p14="http://schemas.microsoft.com/office/powerpoint/2010/main" val="2364823442"/>
              </p:ext>
            </p:extLst>
          </p:nvPr>
        </p:nvGraphicFramePr>
        <p:xfrm>
          <a:off x="795129" y="2513226"/>
          <a:ext cx="10495721" cy="3711454"/>
        </p:xfrm>
        <a:graphic>
          <a:graphicData uri="http://schemas.openxmlformats.org/drawingml/2006/table">
            <a:tbl>
              <a:tblPr firstRow="1" bandRow="1">
                <a:tableStyleId>{F5AB1C69-6EDB-4FF4-983F-18BD219EF322}</a:tableStyleId>
              </a:tblPr>
              <a:tblGrid>
                <a:gridCol w="1256514">
                  <a:extLst>
                    <a:ext uri="{9D8B030D-6E8A-4147-A177-3AD203B41FA5}">
                      <a16:colId xmlns:a16="http://schemas.microsoft.com/office/drawing/2014/main" val="1674729239"/>
                    </a:ext>
                  </a:extLst>
                </a:gridCol>
                <a:gridCol w="1578041">
                  <a:extLst>
                    <a:ext uri="{9D8B030D-6E8A-4147-A177-3AD203B41FA5}">
                      <a16:colId xmlns:a16="http://schemas.microsoft.com/office/drawing/2014/main" val="3059165621"/>
                    </a:ext>
                  </a:extLst>
                </a:gridCol>
                <a:gridCol w="7661166">
                  <a:extLst>
                    <a:ext uri="{9D8B030D-6E8A-4147-A177-3AD203B41FA5}">
                      <a16:colId xmlns:a16="http://schemas.microsoft.com/office/drawing/2014/main" val="849842053"/>
                    </a:ext>
                  </a:extLst>
                </a:gridCol>
              </a:tblGrid>
              <a:tr h="338652">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338652">
                <a:tc>
                  <a:txBody>
                    <a:bodyPr/>
                    <a:lstStyle/>
                    <a:p>
                      <a:r>
                        <a:rPr lang="lv-LV" sz="1400" dirty="0">
                          <a:latin typeface="Verdana" panose="020B0604030504040204" pitchFamily="34" charset="0"/>
                          <a:ea typeface="Verdana" panose="020B0604030504040204" pitchFamily="34" charset="0"/>
                        </a:rPr>
                        <a:t>2012.</a:t>
                      </a:r>
                    </a:p>
                  </a:txBody>
                  <a:tcPr/>
                </a:tc>
                <a:tc>
                  <a:txBody>
                    <a:bodyPr/>
                    <a:lstStyle/>
                    <a:p>
                      <a:r>
                        <a:rPr lang="lv-LV" sz="1400" dirty="0">
                          <a:latin typeface="Verdana" panose="020B0604030504040204" pitchFamily="34" charset="0"/>
                          <a:ea typeface="Verdana" panose="020B0604030504040204" pitchFamily="34" charset="0"/>
                        </a:rPr>
                        <a:t>8.</a:t>
                      </a:r>
                    </a:p>
                  </a:txBody>
                  <a:tcPr/>
                </a:tc>
                <a:tc>
                  <a:txBody>
                    <a:bodyPr/>
                    <a:lstStyle/>
                    <a:p>
                      <a:r>
                        <a:rPr lang="lv-LV" sz="1400" dirty="0">
                          <a:latin typeface="Verdana" panose="020B0604030504040204" pitchFamily="34" charset="0"/>
                          <a:ea typeface="Verdana" panose="020B0604030504040204" pitchFamily="34" charset="0"/>
                        </a:rPr>
                        <a:t>Raksturo gremošanas procesus kuņģī</a:t>
                      </a:r>
                    </a:p>
                  </a:txBody>
                  <a:tcPr/>
                </a:tc>
                <a:extLst>
                  <a:ext uri="{0D108BD9-81ED-4DB2-BD59-A6C34878D82A}">
                    <a16:rowId xmlns:a16="http://schemas.microsoft.com/office/drawing/2014/main" val="2615996901"/>
                  </a:ext>
                </a:extLst>
              </a:tr>
              <a:tr h="338652">
                <a:tc>
                  <a:txBody>
                    <a:bodyPr/>
                    <a:lstStyle/>
                    <a:p>
                      <a:r>
                        <a:rPr lang="lv-LV" sz="1400" dirty="0">
                          <a:latin typeface="Verdana" panose="020B0604030504040204" pitchFamily="34" charset="0"/>
                          <a:ea typeface="Verdana" panose="020B0604030504040204" pitchFamily="34" charset="0"/>
                        </a:rPr>
                        <a:t>2013.</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r>
                        <a:rPr lang="lv-LV" sz="1400" dirty="0">
                          <a:latin typeface="Verdana" panose="020B0604030504040204" pitchFamily="34" charset="0"/>
                          <a:ea typeface="Verdana" panose="020B0604030504040204" pitchFamily="34" charset="0"/>
                        </a:rPr>
                        <a:t>Izmantojot shēmu, raksturo ārpusķermeņa apaugļošanu</a:t>
                      </a:r>
                    </a:p>
                  </a:txBody>
                  <a:tcPr/>
                </a:tc>
                <a:extLst>
                  <a:ext uri="{0D108BD9-81ED-4DB2-BD59-A6C34878D82A}">
                    <a16:rowId xmlns:a16="http://schemas.microsoft.com/office/drawing/2014/main" val="1122292802"/>
                  </a:ext>
                </a:extLst>
              </a:tr>
              <a:tr h="338652">
                <a:tc>
                  <a:txBody>
                    <a:bodyPr/>
                    <a:lstStyle/>
                    <a:p>
                      <a:r>
                        <a:rPr lang="lv-LV" sz="1400" dirty="0">
                          <a:latin typeface="Verdana" panose="020B0604030504040204" pitchFamily="34" charset="0"/>
                          <a:ea typeface="Verdana" panose="020B0604030504040204" pitchFamily="34" charset="0"/>
                        </a:rPr>
                        <a:t>2014.</a:t>
                      </a:r>
                    </a:p>
                  </a:txBody>
                  <a:tcPr/>
                </a:tc>
                <a:tc>
                  <a:txBody>
                    <a:bodyPr/>
                    <a:lstStyle/>
                    <a:p>
                      <a:r>
                        <a:rPr lang="lv-LV" sz="1400" dirty="0">
                          <a:latin typeface="Verdana" panose="020B0604030504040204" pitchFamily="34" charset="0"/>
                          <a:ea typeface="Verdana" panose="020B0604030504040204" pitchFamily="34" charset="0"/>
                        </a:rPr>
                        <a:t>4.</a:t>
                      </a:r>
                    </a:p>
                  </a:txBody>
                  <a:tcPr/>
                </a:tc>
                <a:tc>
                  <a:txBody>
                    <a:bodyPr/>
                    <a:lstStyle/>
                    <a:p>
                      <a:r>
                        <a:rPr lang="lv-LV" sz="1400" dirty="0">
                          <a:latin typeface="Verdana" panose="020B0604030504040204" pitchFamily="34" charset="0"/>
                          <a:ea typeface="Verdana" panose="020B0604030504040204" pitchFamily="34" charset="0"/>
                        </a:rPr>
                        <a:t>Izmantojot shēmu, izskaidro zivs asinsrites pamatprincipus </a:t>
                      </a:r>
                    </a:p>
                  </a:txBody>
                  <a:tcPr/>
                </a:tc>
                <a:extLst>
                  <a:ext uri="{0D108BD9-81ED-4DB2-BD59-A6C34878D82A}">
                    <a16:rowId xmlns:a16="http://schemas.microsoft.com/office/drawing/2014/main" val="2467978134"/>
                  </a:ext>
                </a:extLst>
              </a:tr>
              <a:tr h="338652">
                <a:tc>
                  <a:txBody>
                    <a:bodyPr/>
                    <a:lstStyle/>
                    <a:p>
                      <a:r>
                        <a:rPr lang="lv-LV" sz="1400" dirty="0">
                          <a:latin typeface="Verdana" panose="020B0604030504040204" pitchFamily="34" charset="0"/>
                          <a:ea typeface="Verdana" panose="020B0604030504040204" pitchFamily="34" charset="0"/>
                        </a:rPr>
                        <a:t>2015.</a:t>
                      </a:r>
                    </a:p>
                  </a:txBody>
                  <a:tcPr/>
                </a:tc>
                <a:tc>
                  <a:txBody>
                    <a:bodyPr/>
                    <a:lstStyle/>
                    <a:p>
                      <a:r>
                        <a:rPr lang="lv-LV" sz="1400" dirty="0">
                          <a:latin typeface="Verdana" panose="020B0604030504040204" pitchFamily="34" charset="0"/>
                          <a:ea typeface="Verdana" panose="020B0604030504040204" pitchFamily="34" charset="0"/>
                        </a:rPr>
                        <a:t>5.</a:t>
                      </a:r>
                    </a:p>
                  </a:txBody>
                  <a:tcPr/>
                </a:tc>
                <a:tc>
                  <a:txBody>
                    <a:bodyPr/>
                    <a:lstStyle/>
                    <a:p>
                      <a:r>
                        <a:rPr lang="lv-LV" sz="1400" dirty="0">
                          <a:latin typeface="Verdana" panose="020B0604030504040204" pitchFamily="34" charset="0"/>
                          <a:ea typeface="Verdana" panose="020B0604030504040204" pitchFamily="34" charset="0"/>
                        </a:rPr>
                        <a:t>Papildina shēmu par vielu transportu augos</a:t>
                      </a:r>
                    </a:p>
                  </a:txBody>
                  <a:tcPr/>
                </a:tc>
                <a:extLst>
                  <a:ext uri="{0D108BD9-81ED-4DB2-BD59-A6C34878D82A}">
                    <a16:rowId xmlns:a16="http://schemas.microsoft.com/office/drawing/2014/main" val="1522145563"/>
                  </a:ext>
                </a:extLst>
              </a:tr>
              <a:tr h="329818">
                <a:tc>
                  <a:txBody>
                    <a:bodyPr/>
                    <a:lstStyle/>
                    <a:p>
                      <a:r>
                        <a:rPr lang="lv-LV" sz="1400" dirty="0">
                          <a:latin typeface="Verdana" panose="020B0604030504040204" pitchFamily="34" charset="0"/>
                          <a:ea typeface="Verdana" panose="020B0604030504040204" pitchFamily="34" charset="0"/>
                        </a:rPr>
                        <a:t>2016.</a:t>
                      </a:r>
                    </a:p>
                  </a:txBody>
                  <a:tcPr/>
                </a:tc>
                <a:tc>
                  <a:txBody>
                    <a:bodyPr/>
                    <a:lstStyle/>
                    <a:p>
                      <a:r>
                        <a:rPr lang="lv-LV" sz="1400" dirty="0">
                          <a:latin typeface="Verdana" panose="020B0604030504040204" pitchFamily="34" charset="0"/>
                          <a:ea typeface="Verdana" panose="020B0604030504040204" pitchFamily="34" charset="0"/>
                        </a:rPr>
                        <a:t>8.</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Izskaidro ķermeņa temperatūras izmaiņas fiziskās slodzes laikā</a:t>
                      </a:r>
                    </a:p>
                  </a:txBody>
                  <a:tcPr/>
                </a:tc>
                <a:extLst>
                  <a:ext uri="{0D108BD9-81ED-4DB2-BD59-A6C34878D82A}">
                    <a16:rowId xmlns:a16="http://schemas.microsoft.com/office/drawing/2014/main" val="1921436558"/>
                  </a:ext>
                </a:extLst>
              </a:tr>
              <a:tr h="333768">
                <a:tc>
                  <a:txBody>
                    <a:bodyPr/>
                    <a:lstStyle/>
                    <a:p>
                      <a:r>
                        <a:rPr lang="lv-LV" sz="1400" dirty="0">
                          <a:latin typeface="Verdana" panose="020B0604030504040204" pitchFamily="34" charset="0"/>
                          <a:ea typeface="Verdana" panose="020B0604030504040204" pitchFamily="34" charset="0"/>
                        </a:rPr>
                        <a:t>2017.</a:t>
                      </a:r>
                    </a:p>
                  </a:txBody>
                  <a:tcPr/>
                </a:tc>
                <a:tc>
                  <a:txBody>
                    <a:bodyPr/>
                    <a:lstStyle/>
                    <a:p>
                      <a:r>
                        <a:rPr lang="lv-LV" sz="1400" dirty="0">
                          <a:latin typeface="Verdana" panose="020B0604030504040204" pitchFamily="34" charset="0"/>
                          <a:ea typeface="Verdana" panose="020B0604030504040204" pitchFamily="34" charset="0"/>
                        </a:rPr>
                        <a:t>5.</a:t>
                      </a:r>
                    </a:p>
                  </a:txBody>
                  <a:tcPr/>
                </a:tc>
                <a:tc>
                  <a:txBody>
                    <a:bodyPr/>
                    <a:lstStyle/>
                    <a:p>
                      <a:r>
                        <a:rPr lang="lv-LV" sz="1400" dirty="0">
                          <a:latin typeface="Verdana" panose="020B0604030504040204" pitchFamily="34" charset="0"/>
                          <a:ea typeface="Verdana" panose="020B0604030504040204" pitchFamily="34" charset="0"/>
                        </a:rPr>
                        <a:t>Raksturo asiņu sastāva izmaiņas asinsritē</a:t>
                      </a:r>
                    </a:p>
                  </a:txBody>
                  <a:tcPr/>
                </a:tc>
                <a:extLst>
                  <a:ext uri="{0D108BD9-81ED-4DB2-BD59-A6C34878D82A}">
                    <a16:rowId xmlns:a16="http://schemas.microsoft.com/office/drawing/2014/main" val="3307185248"/>
                  </a:ext>
                </a:extLst>
              </a:tr>
              <a:tr h="338652">
                <a:tc>
                  <a:txBody>
                    <a:bodyPr/>
                    <a:lstStyle/>
                    <a:p>
                      <a:r>
                        <a:rPr lang="lv-LV" sz="1400" dirty="0">
                          <a:latin typeface="Verdana" panose="020B0604030504040204" pitchFamily="34" charset="0"/>
                          <a:ea typeface="Verdana" panose="020B0604030504040204" pitchFamily="34" charset="0"/>
                        </a:rPr>
                        <a:t>2018.</a:t>
                      </a:r>
                    </a:p>
                  </a:txBody>
                  <a:tcPr/>
                </a:tc>
                <a:tc>
                  <a:txBody>
                    <a:bodyPr/>
                    <a:lstStyle/>
                    <a:p>
                      <a:r>
                        <a:rPr lang="lv-LV" sz="1400" dirty="0">
                          <a:latin typeface="Verdana" panose="020B0604030504040204" pitchFamily="34" charset="0"/>
                          <a:ea typeface="Verdana" panose="020B0604030504040204" pitchFamily="34" charset="0"/>
                        </a:rPr>
                        <a:t>8.</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Izskaidro acs zīlītes refleksus</a:t>
                      </a:r>
                    </a:p>
                  </a:txBody>
                  <a:tcPr/>
                </a:tc>
                <a:extLst>
                  <a:ext uri="{0D108BD9-81ED-4DB2-BD59-A6C34878D82A}">
                    <a16:rowId xmlns:a16="http://schemas.microsoft.com/office/drawing/2014/main" val="1670227507"/>
                  </a:ext>
                </a:extLst>
              </a:tr>
              <a:tr h="338652">
                <a:tc>
                  <a:txBody>
                    <a:bodyPr/>
                    <a:lstStyle/>
                    <a:p>
                      <a:r>
                        <a:rPr lang="lv-LV" sz="1400" dirty="0">
                          <a:latin typeface="Verdana" panose="020B0604030504040204" pitchFamily="34" charset="0"/>
                          <a:ea typeface="Verdana" panose="020B0604030504040204" pitchFamily="34" charset="0"/>
                        </a:rPr>
                        <a:t>2019.</a:t>
                      </a:r>
                    </a:p>
                  </a:txBody>
                  <a:tcPr/>
                </a:tc>
                <a:tc>
                  <a:txBody>
                    <a:bodyPr/>
                    <a:lstStyle/>
                    <a:p>
                      <a:r>
                        <a:rPr lang="lv-LV" sz="1400" dirty="0">
                          <a:latin typeface="Verdana" panose="020B0604030504040204" pitchFamily="34" charset="0"/>
                          <a:ea typeface="Verdana" panose="020B0604030504040204" pitchFamily="34" charset="0"/>
                        </a:rPr>
                        <a:t>5.</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raksturo procesus nierēs</a:t>
                      </a:r>
                    </a:p>
                  </a:txBody>
                  <a:tcPr/>
                </a:tc>
                <a:extLst>
                  <a:ext uri="{0D108BD9-81ED-4DB2-BD59-A6C34878D82A}">
                    <a16:rowId xmlns:a16="http://schemas.microsoft.com/office/drawing/2014/main" val="3609516097"/>
                  </a:ext>
                </a:extLst>
              </a:tr>
              <a:tr h="338652">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Raksturo dzīvnieku elpošanas orgānu pielāgotību</a:t>
                      </a:r>
                    </a:p>
                  </a:txBody>
                  <a:tcPr/>
                </a:tc>
                <a:extLst>
                  <a:ext uri="{0D108BD9-81ED-4DB2-BD59-A6C34878D82A}">
                    <a16:rowId xmlns:a16="http://schemas.microsoft.com/office/drawing/2014/main" val="479838180"/>
                  </a:ext>
                </a:extLst>
              </a:tr>
              <a:tr h="338652">
                <a:tc>
                  <a:txBody>
                    <a:bodyPr/>
                    <a:lstStyle/>
                    <a:p>
                      <a:r>
                        <a:rPr lang="lv-LV" sz="1400" dirty="0">
                          <a:latin typeface="Verdana" panose="020B0604030504040204" pitchFamily="34" charset="0"/>
                          <a:ea typeface="Verdana" panose="020B0604030504040204" pitchFamily="34" charset="0"/>
                        </a:rPr>
                        <a:t>2021.</a:t>
                      </a:r>
                    </a:p>
                  </a:txBody>
                  <a:tcPr>
                    <a:solidFill>
                      <a:srgbClr val="EFF3EA"/>
                    </a:solidFill>
                  </a:tcPr>
                </a:tc>
                <a:tc>
                  <a:txBody>
                    <a:bodyPr/>
                    <a:lstStyle/>
                    <a:p>
                      <a:r>
                        <a:rPr lang="lv-LV" sz="1400" dirty="0">
                          <a:latin typeface="Verdana" panose="020B0604030504040204" pitchFamily="34" charset="0"/>
                          <a:ea typeface="Verdana" panose="020B0604030504040204" pitchFamily="34" charset="0"/>
                        </a:rPr>
                        <a:t>5.</a:t>
                      </a:r>
                    </a:p>
                  </a:txBody>
                  <a:tcPr>
                    <a:solidFill>
                      <a:srgbClr val="EFF3EA"/>
                    </a:solidFill>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raksturo organisma iekšējās vides saistību.</a:t>
                      </a:r>
                    </a:p>
                  </a:txBody>
                  <a:tcPr>
                    <a:solidFill>
                      <a:srgbClr val="EFF3EA"/>
                    </a:solidFill>
                  </a:tcPr>
                </a:tc>
                <a:extLst>
                  <a:ext uri="{0D108BD9-81ED-4DB2-BD59-A6C34878D82A}">
                    <a16:rowId xmlns:a16="http://schemas.microsoft.com/office/drawing/2014/main" val="223341119"/>
                  </a:ext>
                </a:extLst>
              </a:tr>
            </a:tbl>
          </a:graphicData>
        </a:graphic>
      </p:graphicFrame>
      <p:sp>
        <p:nvSpPr>
          <p:cNvPr id="9" name="Text Placeholder 6">
            <a:extLst>
              <a:ext uri="{FF2B5EF4-FFF2-40B4-BE49-F238E27FC236}">
                <a16:creationId xmlns:a16="http://schemas.microsoft.com/office/drawing/2014/main" id="{831CF766-5CF7-4BDD-99EA-C2714DA6E2CE}"/>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1" name="Text Placeholder 7">
            <a:extLst>
              <a:ext uri="{FF2B5EF4-FFF2-40B4-BE49-F238E27FC236}">
                <a16:creationId xmlns:a16="http://schemas.microsoft.com/office/drawing/2014/main" id="{174C964C-7DDB-475D-8447-2EC05FB2CE4B}"/>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4" name="Picture 13">
            <a:extLst>
              <a:ext uri="{FF2B5EF4-FFF2-40B4-BE49-F238E27FC236}">
                <a16:creationId xmlns:a16="http://schemas.microsoft.com/office/drawing/2014/main" id="{6308C786-0D69-42F7-B5E7-5D64F2DAFDD5}"/>
              </a:ext>
            </a:extLst>
          </p:cNvPr>
          <p:cNvPicPr>
            <a:picLocks noChangeAspect="1"/>
          </p:cNvPicPr>
          <p:nvPr/>
        </p:nvPicPr>
        <p:blipFill>
          <a:blip r:embed="rId3"/>
          <a:stretch>
            <a:fillRect/>
          </a:stretch>
        </p:blipFill>
        <p:spPr>
          <a:xfrm>
            <a:off x="305420" y="0"/>
            <a:ext cx="1856489" cy="1877734"/>
          </a:xfrm>
          <a:prstGeom prst="rect">
            <a:avLst/>
          </a:prstGeom>
        </p:spPr>
      </p:pic>
      <p:sp>
        <p:nvSpPr>
          <p:cNvPr id="15" name="Slide Number Placeholder 5">
            <a:extLst>
              <a:ext uri="{FF2B5EF4-FFF2-40B4-BE49-F238E27FC236}">
                <a16:creationId xmlns:a16="http://schemas.microsoft.com/office/drawing/2014/main" id="{6AA98CE1-1E3B-47A3-9059-CEB25C5E44A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59</a:t>
            </a:fld>
            <a:endParaRPr lang="en-US" altLang="lv-LV" sz="900" dirty="0">
              <a:latin typeface="Verdana" panose="020B0604030504040204" pitchFamily="34" charset="0"/>
              <a:ea typeface="Verdana" panose="020B0604030504040204" pitchFamily="34" charset="0"/>
            </a:endParaRPr>
          </a:p>
        </p:txBody>
      </p:sp>
      <p:sp>
        <p:nvSpPr>
          <p:cNvPr id="16" name="Title 1">
            <a:extLst>
              <a:ext uri="{FF2B5EF4-FFF2-40B4-BE49-F238E27FC236}">
                <a16:creationId xmlns:a16="http://schemas.microsoft.com/office/drawing/2014/main" id="{57233093-D7F8-4C08-BB1C-E9A7DFB78C61}"/>
              </a:ext>
            </a:extLst>
          </p:cNvPr>
          <p:cNvSpPr>
            <a:spLocks noGrp="1"/>
          </p:cNvSpPr>
          <p:nvPr>
            <p:ph type="title"/>
          </p:nvPr>
        </p:nvSpPr>
        <p:spPr>
          <a:xfrm>
            <a:off x="2161909" y="483368"/>
            <a:ext cx="6410325" cy="1036638"/>
          </a:xfrm>
        </p:spPr>
        <p:txBody>
          <a:bodyPr>
            <a:normAutofit/>
          </a:bodyPr>
          <a:lstStyle/>
          <a:p>
            <a:r>
              <a:rPr lang="lv-LV" altLang="lv-LV" sz="2200" dirty="0">
                <a:ea typeface="MS PGothic" panose="020B0600070205080204" pitchFamily="34" charset="-128"/>
              </a:rPr>
              <a:t>2.daļas uzdevumos nepieciešamās prasmes</a:t>
            </a:r>
          </a:p>
        </p:txBody>
      </p:sp>
    </p:spTree>
    <p:extLst>
      <p:ext uri="{BB962C8B-B14F-4D97-AF65-F5344CB8AC3E}">
        <p14:creationId xmlns:p14="http://schemas.microsoft.com/office/powerpoint/2010/main" val="246510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8420384-28B7-4606-A6FD-2410F6A5B99A}"/>
              </a:ext>
            </a:extLst>
          </p:cNvPr>
          <p:cNvSpPr>
            <a:spLocks noGrp="1"/>
          </p:cNvSpPr>
          <p:nvPr>
            <p:ph type="title"/>
          </p:nvPr>
        </p:nvSpPr>
        <p:spPr>
          <a:xfrm>
            <a:off x="3859619" y="732321"/>
            <a:ext cx="7282044" cy="1036638"/>
          </a:xfrm>
        </p:spPr>
        <p:txBody>
          <a:bodyPr anchor="b">
            <a:normAutofit/>
          </a:bodyPr>
          <a:lstStyle/>
          <a:p>
            <a:r>
              <a:rPr lang="lv-LV" altLang="lv-LV" sz="2200" dirty="0">
                <a:ea typeface="MS PGothic" panose="020B0600070205080204" pitchFamily="34" charset="-128"/>
              </a:rPr>
              <a:t>Eksāmena daļas </a:t>
            </a:r>
          </a:p>
        </p:txBody>
      </p:sp>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graphicFrame>
        <p:nvGraphicFramePr>
          <p:cNvPr id="4" name="Table 3">
            <a:extLst>
              <a:ext uri="{FF2B5EF4-FFF2-40B4-BE49-F238E27FC236}">
                <a16:creationId xmlns:a16="http://schemas.microsoft.com/office/drawing/2014/main" id="{218FC60B-0E37-4E11-A6D8-769DE954A136}"/>
              </a:ext>
            </a:extLst>
          </p:cNvPr>
          <p:cNvGraphicFramePr>
            <a:graphicFrameLocks noGrp="1"/>
          </p:cNvGraphicFramePr>
          <p:nvPr>
            <p:extLst>
              <p:ext uri="{D42A27DB-BD31-4B8C-83A1-F6EECF244321}">
                <p14:modId xmlns:p14="http://schemas.microsoft.com/office/powerpoint/2010/main" val="1773961518"/>
              </p:ext>
            </p:extLst>
          </p:nvPr>
        </p:nvGraphicFramePr>
        <p:xfrm>
          <a:off x="1222745" y="2482535"/>
          <a:ext cx="9303488" cy="3263902"/>
        </p:xfrm>
        <a:graphic>
          <a:graphicData uri="http://schemas.openxmlformats.org/drawingml/2006/table">
            <a:tbl>
              <a:tblPr/>
              <a:tblGrid>
                <a:gridCol w="4585550">
                  <a:extLst>
                    <a:ext uri="{9D8B030D-6E8A-4147-A177-3AD203B41FA5}">
                      <a16:colId xmlns:a16="http://schemas.microsoft.com/office/drawing/2014/main" val="3204015876"/>
                    </a:ext>
                  </a:extLst>
                </a:gridCol>
                <a:gridCol w="2211200">
                  <a:extLst>
                    <a:ext uri="{9D8B030D-6E8A-4147-A177-3AD203B41FA5}">
                      <a16:colId xmlns:a16="http://schemas.microsoft.com/office/drawing/2014/main" val="2961876358"/>
                    </a:ext>
                  </a:extLst>
                </a:gridCol>
                <a:gridCol w="2506738">
                  <a:extLst>
                    <a:ext uri="{9D8B030D-6E8A-4147-A177-3AD203B41FA5}">
                      <a16:colId xmlns:a16="http://schemas.microsoft.com/office/drawing/2014/main" val="2086947855"/>
                    </a:ext>
                  </a:extLst>
                </a:gridCol>
              </a:tblGrid>
              <a:tr h="655474">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dirty="0">
                          <a:ln>
                            <a:noFill/>
                          </a:ln>
                          <a:solidFill>
                            <a:schemeClr val="bg1"/>
                          </a:solidFill>
                          <a:effectLst/>
                          <a:latin typeface="Verdana" panose="020B0604030504040204" pitchFamily="34" charset="0"/>
                          <a:ea typeface="MS PGothic" panose="020B0600070205080204" pitchFamily="34" charset="-128"/>
                        </a:rPr>
                        <a:t>Eksāmena daļa</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D883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dirty="0">
                          <a:ln>
                            <a:noFill/>
                          </a:ln>
                          <a:solidFill>
                            <a:schemeClr val="bg1"/>
                          </a:solidFill>
                          <a:effectLst/>
                          <a:latin typeface="Verdana" panose="020B0604030504040204" pitchFamily="34" charset="0"/>
                          <a:ea typeface="MS PGothic" panose="020B0600070205080204" pitchFamily="34" charset="-128"/>
                        </a:rPr>
                        <a:t>Uzdevumu skaits</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D883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dirty="0">
                          <a:ln>
                            <a:noFill/>
                          </a:ln>
                          <a:solidFill>
                            <a:schemeClr val="bg1"/>
                          </a:solidFill>
                          <a:effectLst/>
                          <a:latin typeface="Verdana" panose="020B0604030504040204" pitchFamily="34" charset="0"/>
                          <a:ea typeface="MS PGothic" panose="020B0600070205080204" pitchFamily="34" charset="-128"/>
                        </a:rPr>
                        <a:t>Maksimālais punktu skaits</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D8838"/>
                    </a:solidFill>
                  </a:tcPr>
                </a:tc>
                <a:extLst>
                  <a:ext uri="{0D108BD9-81ED-4DB2-BD59-A6C34878D82A}">
                    <a16:rowId xmlns:a16="http://schemas.microsoft.com/office/drawing/2014/main" val="3455830164"/>
                  </a:ext>
                </a:extLst>
              </a:tr>
              <a:tr h="715562">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1. Zināšanas un pamatprasmes</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24</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30</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4048068648"/>
                  </a:ext>
                </a:extLst>
              </a:tr>
              <a:tr h="715562">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2. Zināšanu lietojums standartsituācijās</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10</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30</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673719630"/>
                  </a:ext>
                </a:extLst>
              </a:tr>
              <a:tr h="715562">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3. Zināšanu lietojums nestandarta situācijās</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3</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15</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3158613876"/>
                  </a:ext>
                </a:extLst>
              </a:tr>
              <a:tr h="461742">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KOPĀ</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43</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3B4A1E"/>
                          </a:solidFill>
                          <a:effectLst/>
                          <a:latin typeface="Verdana" panose="020B0604030504040204" pitchFamily="34" charset="0"/>
                          <a:ea typeface="MS PGothic" panose="020B0600070205080204" pitchFamily="34" charset="-128"/>
                        </a:rPr>
                        <a:t>75</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357852302"/>
                  </a:ext>
                </a:extLst>
              </a:tr>
            </a:tbl>
          </a:graphicData>
        </a:graphic>
      </p:graphicFrame>
      <p:sp>
        <p:nvSpPr>
          <p:cNvPr id="10" name="Oval 9">
            <a:extLst>
              <a:ext uri="{FF2B5EF4-FFF2-40B4-BE49-F238E27FC236}">
                <a16:creationId xmlns:a16="http://schemas.microsoft.com/office/drawing/2014/main" id="{067477F7-5456-48A4-A12C-53658EF30AAE}"/>
              </a:ext>
            </a:extLst>
          </p:cNvPr>
          <p:cNvSpPr/>
          <p:nvPr/>
        </p:nvSpPr>
        <p:spPr>
          <a:xfrm>
            <a:off x="5946824" y="3181038"/>
            <a:ext cx="4048076" cy="635001"/>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1" name="Picture 10">
            <a:extLst>
              <a:ext uri="{FF2B5EF4-FFF2-40B4-BE49-F238E27FC236}">
                <a16:creationId xmlns:a16="http://schemas.microsoft.com/office/drawing/2014/main" id="{659EC4F7-0D8D-4024-808E-EB29720A69DB}"/>
              </a:ext>
            </a:extLst>
          </p:cNvPr>
          <p:cNvPicPr>
            <a:picLocks noChangeAspect="1"/>
          </p:cNvPicPr>
          <p:nvPr/>
        </p:nvPicPr>
        <p:blipFill>
          <a:blip r:embed="rId3"/>
          <a:stretch>
            <a:fillRect/>
          </a:stretch>
        </p:blipFill>
        <p:spPr>
          <a:xfrm>
            <a:off x="305420" y="0"/>
            <a:ext cx="1856489" cy="1877734"/>
          </a:xfrm>
          <a:prstGeom prst="rect">
            <a:avLst/>
          </a:prstGeom>
        </p:spPr>
      </p:pic>
      <p:sp>
        <p:nvSpPr>
          <p:cNvPr id="12" name="Slide Number Placeholder 5">
            <a:extLst>
              <a:ext uri="{FF2B5EF4-FFF2-40B4-BE49-F238E27FC236}">
                <a16:creationId xmlns:a16="http://schemas.microsoft.com/office/drawing/2014/main" id="{05E3FCEA-7905-420A-B4A2-3B913551983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785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604180" y="2200615"/>
            <a:ext cx="10654747" cy="292344"/>
          </a:xfrm>
        </p:spPr>
        <p:txBody>
          <a:bodyPr>
            <a:noAutofit/>
          </a:bodyPr>
          <a:lstStyle/>
          <a:p>
            <a:pPr>
              <a:spcAft>
                <a:spcPts val="600"/>
              </a:spcAft>
            </a:pPr>
            <a:r>
              <a:rPr lang="lv-LV" altLang="lv-LV" sz="1500" dirty="0">
                <a:ea typeface="MS PGothic" panose="020B0600070205080204" pitchFamily="34" charset="-128"/>
              </a:rPr>
              <a:t>Uzdevumi, kuros jāprot </a:t>
            </a:r>
            <a:r>
              <a:rPr lang="lv-LV" altLang="lv-LV" sz="1500" b="1" dirty="0">
                <a:ea typeface="MS PGothic" panose="020B0600070205080204" pitchFamily="34" charset="-128"/>
              </a:rPr>
              <a:t>analizēt informāciju par dažādu biotehnoloģiju praktisko pielietojumu un ietekmi uz sabiedrību</a:t>
            </a:r>
            <a:r>
              <a:rPr lang="lv-LV" altLang="lv-LV" sz="1500" dirty="0">
                <a:ea typeface="MS PGothic" panose="020B0600070205080204" pitchFamily="34" charset="-128"/>
              </a:rPr>
              <a:t>.</a:t>
            </a:r>
          </a:p>
        </p:txBody>
      </p:sp>
      <p:sp>
        <p:nvSpPr>
          <p:cNvPr id="10" name="TextBox 9">
            <a:extLst>
              <a:ext uri="{FF2B5EF4-FFF2-40B4-BE49-F238E27FC236}">
                <a16:creationId xmlns:a16="http://schemas.microsoft.com/office/drawing/2014/main" id="{FE87B170-D603-4FC8-87EC-8A9759C6B7AA}"/>
              </a:ext>
            </a:extLst>
          </p:cNvPr>
          <p:cNvSpPr txBox="1"/>
          <p:nvPr/>
        </p:nvSpPr>
        <p:spPr>
          <a:xfrm>
            <a:off x="2161909" y="1366870"/>
            <a:ext cx="2090637"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Biotehnoloģijas</a:t>
            </a:r>
          </a:p>
        </p:txBody>
      </p:sp>
      <p:graphicFrame>
        <p:nvGraphicFramePr>
          <p:cNvPr id="15" name="Table 14">
            <a:extLst>
              <a:ext uri="{FF2B5EF4-FFF2-40B4-BE49-F238E27FC236}">
                <a16:creationId xmlns:a16="http://schemas.microsoft.com/office/drawing/2014/main" id="{9DA7E14C-5C33-4F9A-A22F-E27F673D2ADC}"/>
              </a:ext>
            </a:extLst>
          </p:cNvPr>
          <p:cNvGraphicFramePr>
            <a:graphicFrameLocks noGrp="1"/>
          </p:cNvGraphicFramePr>
          <p:nvPr>
            <p:extLst>
              <p:ext uri="{D42A27DB-BD31-4B8C-83A1-F6EECF244321}">
                <p14:modId xmlns:p14="http://schemas.microsoft.com/office/powerpoint/2010/main" val="1584862503"/>
              </p:ext>
            </p:extLst>
          </p:nvPr>
        </p:nvGraphicFramePr>
        <p:xfrm>
          <a:off x="604180" y="2894575"/>
          <a:ext cx="10654747" cy="3222003"/>
        </p:xfrm>
        <a:graphic>
          <a:graphicData uri="http://schemas.openxmlformats.org/drawingml/2006/table">
            <a:tbl>
              <a:tblPr firstRow="1" bandRow="1">
                <a:tableStyleId>{F5AB1C69-6EDB-4FF4-983F-18BD219EF322}</a:tableStyleId>
              </a:tblPr>
              <a:tblGrid>
                <a:gridCol w="1670299">
                  <a:extLst>
                    <a:ext uri="{9D8B030D-6E8A-4147-A177-3AD203B41FA5}">
                      <a16:colId xmlns:a16="http://schemas.microsoft.com/office/drawing/2014/main" val="1674729239"/>
                    </a:ext>
                  </a:extLst>
                </a:gridCol>
                <a:gridCol w="1815946">
                  <a:extLst>
                    <a:ext uri="{9D8B030D-6E8A-4147-A177-3AD203B41FA5}">
                      <a16:colId xmlns:a16="http://schemas.microsoft.com/office/drawing/2014/main" val="3059165621"/>
                    </a:ext>
                  </a:extLst>
                </a:gridCol>
                <a:gridCol w="7168502">
                  <a:extLst>
                    <a:ext uri="{9D8B030D-6E8A-4147-A177-3AD203B41FA5}">
                      <a16:colId xmlns:a16="http://schemas.microsoft.com/office/drawing/2014/main" val="849842053"/>
                    </a:ext>
                  </a:extLst>
                </a:gridCol>
              </a:tblGrid>
              <a:tr h="334896">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334896">
                <a:tc>
                  <a:txBody>
                    <a:bodyPr/>
                    <a:lstStyle/>
                    <a:p>
                      <a:r>
                        <a:rPr lang="lv-LV" sz="1400" dirty="0">
                          <a:latin typeface="Verdana" panose="020B0604030504040204" pitchFamily="34" charset="0"/>
                          <a:ea typeface="Verdana" panose="020B0604030504040204" pitchFamily="34" charset="0"/>
                        </a:rPr>
                        <a:t>2012.</a:t>
                      </a:r>
                    </a:p>
                  </a:txBody>
                  <a:tcPr/>
                </a:tc>
                <a:tc>
                  <a:txBody>
                    <a:bodyPr/>
                    <a:lstStyle/>
                    <a:p>
                      <a:r>
                        <a:rPr lang="lv-LV" sz="1400" dirty="0">
                          <a:latin typeface="Verdana" panose="020B0604030504040204" pitchFamily="34" charset="0"/>
                          <a:ea typeface="Verdana" panose="020B0604030504040204" pitchFamily="34" charset="0"/>
                        </a:rPr>
                        <a:t>3.</a:t>
                      </a:r>
                    </a:p>
                  </a:txBody>
                  <a:tcPr/>
                </a:tc>
                <a:tc>
                  <a:txBody>
                    <a:bodyPr/>
                    <a:lstStyle/>
                    <a:p>
                      <a:r>
                        <a:rPr lang="lv-LV" sz="1400" dirty="0">
                          <a:latin typeface="Verdana" panose="020B0604030504040204" pitchFamily="34" charset="0"/>
                          <a:ea typeface="Verdana" panose="020B0604030504040204" pitchFamily="34" charset="0"/>
                        </a:rPr>
                        <a:t>Izmantojot shēmu, raksturo gēnu terapijas procesu</a:t>
                      </a:r>
                    </a:p>
                  </a:txBody>
                  <a:tcPr/>
                </a:tc>
                <a:extLst>
                  <a:ext uri="{0D108BD9-81ED-4DB2-BD59-A6C34878D82A}">
                    <a16:rowId xmlns:a16="http://schemas.microsoft.com/office/drawing/2014/main" val="2625246348"/>
                  </a:ext>
                </a:extLst>
              </a:tr>
              <a:tr h="334896">
                <a:tc>
                  <a:txBody>
                    <a:bodyPr/>
                    <a:lstStyle/>
                    <a:p>
                      <a:r>
                        <a:rPr lang="lv-LV" sz="1400" dirty="0">
                          <a:latin typeface="Verdana" panose="020B0604030504040204" pitchFamily="34" charset="0"/>
                          <a:ea typeface="Verdana" panose="020B0604030504040204" pitchFamily="34" charset="0"/>
                        </a:rPr>
                        <a:t>2013.</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r>
                        <a:rPr lang="lv-LV" sz="1400" dirty="0">
                          <a:latin typeface="Verdana" panose="020B0604030504040204" pitchFamily="34" charset="0"/>
                          <a:ea typeface="Verdana" panose="020B0604030504040204" pitchFamily="34" charset="0"/>
                        </a:rPr>
                        <a:t>Izmantojot shēmu, raksturo ārpusķermeņa apaugļošanu</a:t>
                      </a:r>
                    </a:p>
                  </a:txBody>
                  <a:tcPr/>
                </a:tc>
                <a:extLst>
                  <a:ext uri="{0D108BD9-81ED-4DB2-BD59-A6C34878D82A}">
                    <a16:rowId xmlns:a16="http://schemas.microsoft.com/office/drawing/2014/main" val="2388258339"/>
                  </a:ext>
                </a:extLst>
              </a:tr>
              <a:tr h="334896">
                <a:tc>
                  <a:txBody>
                    <a:bodyPr/>
                    <a:lstStyle/>
                    <a:p>
                      <a:r>
                        <a:rPr lang="lv-LV" sz="1400" dirty="0">
                          <a:latin typeface="Verdana" panose="020B0604030504040204" pitchFamily="34" charset="0"/>
                          <a:ea typeface="Verdana" panose="020B0604030504040204" pitchFamily="34" charset="0"/>
                        </a:rPr>
                        <a:t>2014.</a:t>
                      </a:r>
                    </a:p>
                  </a:txBody>
                  <a:tcPr/>
                </a:tc>
                <a:tc>
                  <a:txBody>
                    <a:bodyPr/>
                    <a:lstStyle/>
                    <a:p>
                      <a:r>
                        <a:rPr lang="lv-LV" sz="1400" dirty="0">
                          <a:latin typeface="Verdana" panose="020B0604030504040204" pitchFamily="34" charset="0"/>
                          <a:ea typeface="Verdana" panose="020B0604030504040204" pitchFamily="34" charset="0"/>
                        </a:rPr>
                        <a:t>6.</a:t>
                      </a:r>
                    </a:p>
                  </a:txBody>
                  <a:tcPr/>
                </a:tc>
                <a:tc>
                  <a:txBody>
                    <a:bodyPr/>
                    <a:lstStyle/>
                    <a:p>
                      <a:r>
                        <a:rPr lang="lv-LV" sz="1400" dirty="0">
                          <a:latin typeface="Verdana" panose="020B0604030504040204" pitchFamily="34" charset="0"/>
                          <a:ea typeface="Verdana" panose="020B0604030504040204" pitchFamily="34" charset="0"/>
                        </a:rPr>
                        <a:t>Izmantojot shēmu, raksturo terapeitisko klonēšanu</a:t>
                      </a:r>
                    </a:p>
                  </a:txBody>
                  <a:tcPr/>
                </a:tc>
                <a:extLst>
                  <a:ext uri="{0D108BD9-81ED-4DB2-BD59-A6C34878D82A}">
                    <a16:rowId xmlns:a16="http://schemas.microsoft.com/office/drawing/2014/main" val="2467978134"/>
                  </a:ext>
                </a:extLst>
              </a:tr>
              <a:tr h="334896">
                <a:tc>
                  <a:txBody>
                    <a:bodyPr/>
                    <a:lstStyle/>
                    <a:p>
                      <a:r>
                        <a:rPr lang="lv-LV" sz="1400" dirty="0">
                          <a:latin typeface="Verdana" panose="020B0604030504040204" pitchFamily="34" charset="0"/>
                          <a:ea typeface="Verdana" panose="020B0604030504040204" pitchFamily="34" charset="0"/>
                        </a:rPr>
                        <a:t>2015.</a:t>
                      </a:r>
                    </a:p>
                  </a:txBody>
                  <a:tcPr/>
                </a:tc>
                <a:tc>
                  <a:txBody>
                    <a:bodyPr/>
                    <a:lstStyle/>
                    <a:p>
                      <a:r>
                        <a:rPr lang="lv-LV" sz="1400" dirty="0">
                          <a:latin typeface="Verdana" panose="020B0604030504040204" pitchFamily="34" charset="0"/>
                          <a:ea typeface="Verdana" panose="020B0604030504040204" pitchFamily="34" charset="0"/>
                        </a:rPr>
                        <a:t>1.</a:t>
                      </a:r>
                    </a:p>
                  </a:txBody>
                  <a:tcPr/>
                </a:tc>
                <a:tc>
                  <a:txBody>
                    <a:bodyPr/>
                    <a:lstStyle/>
                    <a:p>
                      <a:r>
                        <a:rPr lang="lv-LV" sz="1400" dirty="0">
                          <a:latin typeface="Verdana" panose="020B0604030504040204" pitchFamily="34" charset="0"/>
                          <a:ea typeface="Verdana" panose="020B0604030504040204" pitchFamily="34" charset="0"/>
                        </a:rPr>
                        <a:t>Izmantojot shēmu, raksturo augu mikropavairošanu</a:t>
                      </a:r>
                    </a:p>
                  </a:txBody>
                  <a:tcPr/>
                </a:tc>
                <a:extLst>
                  <a:ext uri="{0D108BD9-81ED-4DB2-BD59-A6C34878D82A}">
                    <a16:rowId xmlns:a16="http://schemas.microsoft.com/office/drawing/2014/main" val="1522145563"/>
                  </a:ext>
                </a:extLst>
              </a:tr>
              <a:tr h="518160">
                <a:tc>
                  <a:txBody>
                    <a:bodyPr/>
                    <a:lstStyle/>
                    <a:p>
                      <a:r>
                        <a:rPr lang="lv-LV" sz="1400" dirty="0">
                          <a:latin typeface="Verdana" panose="020B0604030504040204" pitchFamily="34" charset="0"/>
                          <a:ea typeface="Verdana" panose="020B0604030504040204" pitchFamily="34" charset="0"/>
                        </a:rPr>
                        <a:t>2018.</a:t>
                      </a:r>
                    </a:p>
                  </a:txBody>
                  <a:tcPr/>
                </a:tc>
                <a:tc>
                  <a:txBody>
                    <a:bodyPr/>
                    <a:lstStyle/>
                    <a:p>
                      <a:r>
                        <a:rPr lang="lv-LV" sz="1400" dirty="0">
                          <a:latin typeface="Verdana" panose="020B0604030504040204" pitchFamily="34" charset="0"/>
                          <a:ea typeface="Verdana" panose="020B0604030504040204" pitchFamily="34" charset="0"/>
                        </a:rPr>
                        <a:t>6.</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prognozē ģenētiski modificētu augu platību izmaiņas</a:t>
                      </a:r>
                    </a:p>
                  </a:txBody>
                  <a:tcPr/>
                </a:tc>
                <a:extLst>
                  <a:ext uri="{0D108BD9-81ED-4DB2-BD59-A6C34878D82A}">
                    <a16:rowId xmlns:a16="http://schemas.microsoft.com/office/drawing/2014/main" val="1670227507"/>
                  </a:ext>
                </a:extLst>
              </a:tr>
              <a:tr h="334896">
                <a:tc>
                  <a:txBody>
                    <a:bodyPr/>
                    <a:lstStyle/>
                    <a:p>
                      <a:r>
                        <a:rPr lang="lv-LV" sz="1400" dirty="0">
                          <a:latin typeface="Verdana" panose="020B0604030504040204" pitchFamily="34" charset="0"/>
                          <a:ea typeface="Verdana" panose="020B0604030504040204" pitchFamily="34" charset="0"/>
                        </a:rPr>
                        <a:t>2019.</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Saskata reproduktīvās klonēšanas pazīmes</a:t>
                      </a:r>
                    </a:p>
                  </a:txBody>
                  <a:tcPr/>
                </a:tc>
                <a:extLst>
                  <a:ext uri="{0D108BD9-81ED-4DB2-BD59-A6C34878D82A}">
                    <a16:rowId xmlns:a16="http://schemas.microsoft.com/office/drawing/2014/main" val="3609516097"/>
                  </a:ext>
                </a:extLst>
              </a:tr>
              <a:tr h="359571">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10.</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raksturo augu ģenētisko modificēšanu</a:t>
                      </a:r>
                    </a:p>
                  </a:txBody>
                  <a:tcPr/>
                </a:tc>
                <a:extLst>
                  <a:ext uri="{0D108BD9-81ED-4DB2-BD59-A6C34878D82A}">
                    <a16:rowId xmlns:a16="http://schemas.microsoft.com/office/drawing/2014/main" val="479838180"/>
                  </a:ext>
                </a:extLst>
              </a:tr>
              <a:tr h="334896">
                <a:tc>
                  <a:txBody>
                    <a:bodyPr/>
                    <a:lstStyle/>
                    <a:p>
                      <a:r>
                        <a:rPr lang="lv-LV" sz="1400" dirty="0">
                          <a:latin typeface="Verdana" panose="020B0604030504040204" pitchFamily="34" charset="0"/>
                          <a:ea typeface="Verdana" panose="020B0604030504040204" pitchFamily="34" charset="0"/>
                        </a:rPr>
                        <a:t>2021.</a:t>
                      </a:r>
                    </a:p>
                  </a:txBody>
                  <a:tcPr>
                    <a:solidFill>
                      <a:srgbClr val="EFF3EA"/>
                    </a:solidFill>
                  </a:tcPr>
                </a:tc>
                <a:tc>
                  <a:txBody>
                    <a:bodyPr/>
                    <a:lstStyle/>
                    <a:p>
                      <a:endParaRPr lang="lv-LV" sz="1400" dirty="0">
                        <a:latin typeface="Verdana" panose="020B0604030504040204" pitchFamily="34" charset="0"/>
                        <a:ea typeface="Verdana" panose="020B0604030504040204" pitchFamily="34" charset="0"/>
                      </a:endParaRPr>
                    </a:p>
                  </a:txBody>
                  <a:tcPr>
                    <a:solidFill>
                      <a:srgbClr val="EFF3EA"/>
                    </a:solidFill>
                  </a:tcPr>
                </a:tc>
                <a:tc>
                  <a:txBody>
                    <a:bodyPr/>
                    <a:lstStyle/>
                    <a:p>
                      <a:r>
                        <a:rPr lang="lv-LV" sz="1400" dirty="0">
                          <a:latin typeface="Verdana" panose="020B0604030504040204" pitchFamily="34" charset="0"/>
                          <a:ea typeface="Verdana" panose="020B0604030504040204" pitchFamily="34" charset="0"/>
                        </a:rPr>
                        <a:t>Salīdzina dažādas tehnoloģijas paternitātes noteikšanai</a:t>
                      </a:r>
                    </a:p>
                  </a:txBody>
                  <a:tcPr>
                    <a:solidFill>
                      <a:srgbClr val="EFF3EA"/>
                    </a:solidFill>
                  </a:tcPr>
                </a:tc>
                <a:extLst>
                  <a:ext uri="{0D108BD9-81ED-4DB2-BD59-A6C34878D82A}">
                    <a16:rowId xmlns:a16="http://schemas.microsoft.com/office/drawing/2014/main" val="1617067453"/>
                  </a:ext>
                </a:extLst>
              </a:tr>
            </a:tbl>
          </a:graphicData>
        </a:graphic>
      </p:graphicFrame>
      <p:sp>
        <p:nvSpPr>
          <p:cNvPr id="9" name="Text Placeholder 6">
            <a:extLst>
              <a:ext uri="{FF2B5EF4-FFF2-40B4-BE49-F238E27FC236}">
                <a16:creationId xmlns:a16="http://schemas.microsoft.com/office/drawing/2014/main" id="{2CA6A076-6183-4DB6-9593-F518CA79FA18}"/>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1" name="Text Placeholder 7">
            <a:extLst>
              <a:ext uri="{FF2B5EF4-FFF2-40B4-BE49-F238E27FC236}">
                <a16:creationId xmlns:a16="http://schemas.microsoft.com/office/drawing/2014/main" id="{4A33BF74-CC1B-4959-9ECA-1E72B8272A4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4" name="Picture 13">
            <a:extLst>
              <a:ext uri="{FF2B5EF4-FFF2-40B4-BE49-F238E27FC236}">
                <a16:creationId xmlns:a16="http://schemas.microsoft.com/office/drawing/2014/main" id="{13666575-E84A-48A4-9F4A-4088F7CDDA28}"/>
              </a:ext>
            </a:extLst>
          </p:cNvPr>
          <p:cNvPicPr>
            <a:picLocks noChangeAspect="1"/>
          </p:cNvPicPr>
          <p:nvPr/>
        </p:nvPicPr>
        <p:blipFill>
          <a:blip r:embed="rId3"/>
          <a:stretch>
            <a:fillRect/>
          </a:stretch>
        </p:blipFill>
        <p:spPr>
          <a:xfrm>
            <a:off x="305420" y="0"/>
            <a:ext cx="1856489" cy="1877734"/>
          </a:xfrm>
          <a:prstGeom prst="rect">
            <a:avLst/>
          </a:prstGeom>
        </p:spPr>
      </p:pic>
      <p:sp>
        <p:nvSpPr>
          <p:cNvPr id="16" name="Slide Number Placeholder 5">
            <a:extLst>
              <a:ext uri="{FF2B5EF4-FFF2-40B4-BE49-F238E27FC236}">
                <a16:creationId xmlns:a16="http://schemas.microsoft.com/office/drawing/2014/main" id="{702F1AE5-CEF2-4A1E-B855-B69687FC804F}"/>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60</a:t>
            </a:fld>
            <a:endParaRPr lang="en-US" altLang="lv-LV" sz="900" dirty="0">
              <a:latin typeface="Verdana" panose="020B0604030504040204" pitchFamily="34" charset="0"/>
              <a:ea typeface="Verdana" panose="020B0604030504040204" pitchFamily="34" charset="0"/>
            </a:endParaRPr>
          </a:p>
        </p:txBody>
      </p:sp>
      <p:sp>
        <p:nvSpPr>
          <p:cNvPr id="13" name="Title 1">
            <a:extLst>
              <a:ext uri="{FF2B5EF4-FFF2-40B4-BE49-F238E27FC236}">
                <a16:creationId xmlns:a16="http://schemas.microsoft.com/office/drawing/2014/main" id="{0C0E7B9D-89B8-41CE-AC51-7648E4ED65A0}"/>
              </a:ext>
            </a:extLst>
          </p:cNvPr>
          <p:cNvSpPr>
            <a:spLocks noGrp="1"/>
          </p:cNvSpPr>
          <p:nvPr>
            <p:ph type="title"/>
          </p:nvPr>
        </p:nvSpPr>
        <p:spPr>
          <a:xfrm>
            <a:off x="2161909" y="483368"/>
            <a:ext cx="6410325" cy="1036638"/>
          </a:xfrm>
        </p:spPr>
        <p:txBody>
          <a:bodyPr>
            <a:normAutofit/>
          </a:bodyPr>
          <a:lstStyle/>
          <a:p>
            <a:r>
              <a:rPr lang="lv-LV" altLang="lv-LV" sz="2200" dirty="0">
                <a:ea typeface="MS PGothic" panose="020B0600070205080204" pitchFamily="34" charset="-128"/>
              </a:rPr>
              <a:t>2.daļas uzdevumos nepieciešamās prasmes</a:t>
            </a:r>
          </a:p>
        </p:txBody>
      </p:sp>
    </p:spTree>
    <p:extLst>
      <p:ext uri="{BB962C8B-B14F-4D97-AF65-F5344CB8AC3E}">
        <p14:creationId xmlns:p14="http://schemas.microsoft.com/office/powerpoint/2010/main" val="1188758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728871" y="1798602"/>
            <a:ext cx="10588486" cy="682085"/>
          </a:xfrm>
        </p:spPr>
        <p:txBody>
          <a:bodyPr>
            <a:noAutofit/>
          </a:bodyPr>
          <a:lstStyle/>
          <a:p>
            <a:pPr>
              <a:spcAft>
                <a:spcPts val="600"/>
              </a:spcAft>
            </a:pPr>
            <a:r>
              <a:rPr lang="lv-LV" altLang="lv-LV" sz="1500" dirty="0">
                <a:ea typeface="MS PGothic" panose="020B0600070205080204" pitchFamily="34" charset="-128"/>
              </a:rPr>
              <a:t>Uzdevumi, kuros </a:t>
            </a:r>
            <a:r>
              <a:rPr lang="lv-LV" altLang="lv-LV" sz="1500" dirty="0"/>
              <a:t>jāprot analizēt dotā </a:t>
            </a:r>
            <a:r>
              <a:rPr lang="lv-LV" altLang="lv-LV" sz="1500" b="1" dirty="0"/>
              <a:t>informācija par dažādu bioloģijas apakšnozaru pētījumiem</a:t>
            </a:r>
            <a:r>
              <a:rPr lang="lv-LV" altLang="lv-LV" sz="1500" dirty="0"/>
              <a:t>, akcentējot to nozīmi zinātnes attīstībā, vides saglabāšanā, tautsaimniecībā.</a:t>
            </a:r>
            <a:endParaRPr lang="lv-LV" altLang="lv-LV" sz="1500" dirty="0">
              <a:ea typeface="MS PGothic" panose="020B0600070205080204" pitchFamily="34" charset="-128"/>
            </a:endParaRPr>
          </a:p>
        </p:txBody>
      </p:sp>
      <p:sp>
        <p:nvSpPr>
          <p:cNvPr id="14" name="TextBox 13">
            <a:extLst>
              <a:ext uri="{FF2B5EF4-FFF2-40B4-BE49-F238E27FC236}">
                <a16:creationId xmlns:a16="http://schemas.microsoft.com/office/drawing/2014/main" id="{5B86BC30-6C77-454F-8E00-74661803F870}"/>
              </a:ext>
            </a:extLst>
          </p:cNvPr>
          <p:cNvSpPr txBox="1"/>
          <p:nvPr/>
        </p:nvSpPr>
        <p:spPr>
          <a:xfrm>
            <a:off x="2161909" y="1343035"/>
            <a:ext cx="3711272"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Mūsdienu bioloģijas pētījumi</a:t>
            </a:r>
          </a:p>
        </p:txBody>
      </p:sp>
      <p:graphicFrame>
        <p:nvGraphicFramePr>
          <p:cNvPr id="11" name="Table 10">
            <a:extLst>
              <a:ext uri="{FF2B5EF4-FFF2-40B4-BE49-F238E27FC236}">
                <a16:creationId xmlns:a16="http://schemas.microsoft.com/office/drawing/2014/main" id="{9187B2CA-EFD9-4F2F-B028-9AD6AE6D5B5E}"/>
              </a:ext>
            </a:extLst>
          </p:cNvPr>
          <p:cNvGraphicFramePr>
            <a:graphicFrameLocks noGrp="1"/>
          </p:cNvGraphicFramePr>
          <p:nvPr>
            <p:extLst>
              <p:ext uri="{D42A27DB-BD31-4B8C-83A1-F6EECF244321}">
                <p14:modId xmlns:p14="http://schemas.microsoft.com/office/powerpoint/2010/main" val="1217144645"/>
              </p:ext>
            </p:extLst>
          </p:nvPr>
        </p:nvGraphicFramePr>
        <p:xfrm>
          <a:off x="728871" y="2583337"/>
          <a:ext cx="10588486" cy="3612372"/>
        </p:xfrm>
        <a:graphic>
          <a:graphicData uri="http://schemas.openxmlformats.org/drawingml/2006/table">
            <a:tbl>
              <a:tblPr firstRow="1" bandRow="1">
                <a:tableStyleId>{F5AB1C69-6EDB-4FF4-983F-18BD219EF322}</a:tableStyleId>
              </a:tblPr>
              <a:tblGrid>
                <a:gridCol w="1346114">
                  <a:extLst>
                    <a:ext uri="{9D8B030D-6E8A-4147-A177-3AD203B41FA5}">
                      <a16:colId xmlns:a16="http://schemas.microsoft.com/office/drawing/2014/main" val="1674729239"/>
                    </a:ext>
                  </a:extLst>
                </a:gridCol>
                <a:gridCol w="1687507">
                  <a:extLst>
                    <a:ext uri="{9D8B030D-6E8A-4147-A177-3AD203B41FA5}">
                      <a16:colId xmlns:a16="http://schemas.microsoft.com/office/drawing/2014/main" val="3059165621"/>
                    </a:ext>
                  </a:extLst>
                </a:gridCol>
                <a:gridCol w="7554865">
                  <a:extLst>
                    <a:ext uri="{9D8B030D-6E8A-4147-A177-3AD203B41FA5}">
                      <a16:colId xmlns:a16="http://schemas.microsoft.com/office/drawing/2014/main" val="849842053"/>
                    </a:ext>
                  </a:extLst>
                </a:gridCol>
              </a:tblGrid>
              <a:tr h="334216">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334216">
                <a:tc>
                  <a:txBody>
                    <a:bodyPr/>
                    <a:lstStyle/>
                    <a:p>
                      <a:r>
                        <a:rPr lang="lv-LV" sz="1400" dirty="0">
                          <a:latin typeface="Verdana" panose="020B0604030504040204" pitchFamily="34" charset="0"/>
                          <a:ea typeface="Verdana" panose="020B0604030504040204" pitchFamily="34" charset="0"/>
                        </a:rPr>
                        <a:t>2012.</a:t>
                      </a:r>
                    </a:p>
                  </a:txBody>
                  <a:tcPr/>
                </a:tc>
                <a:tc>
                  <a:txBody>
                    <a:bodyPr/>
                    <a:lstStyle/>
                    <a:p>
                      <a:r>
                        <a:rPr lang="lv-LV" sz="1400" dirty="0">
                          <a:latin typeface="Verdana" panose="020B0604030504040204" pitchFamily="34" charset="0"/>
                          <a:ea typeface="Verdana" panose="020B0604030504040204" pitchFamily="34" charset="0"/>
                        </a:rPr>
                        <a:t>5.</a:t>
                      </a:r>
                    </a:p>
                  </a:txBody>
                  <a:tcPr/>
                </a:tc>
                <a:tc>
                  <a:txBody>
                    <a:bodyPr/>
                    <a:lstStyle/>
                    <a:p>
                      <a:r>
                        <a:rPr lang="lv-LV" sz="1400" dirty="0">
                          <a:latin typeface="Verdana" panose="020B0604030504040204" pitchFamily="34" charset="0"/>
                          <a:ea typeface="Verdana" panose="020B0604030504040204" pitchFamily="34" charset="0"/>
                        </a:rPr>
                        <a:t>Izmantojot sugu monitoringa datus, prognozē to izmaiņas</a:t>
                      </a:r>
                    </a:p>
                  </a:txBody>
                  <a:tcPr/>
                </a:tc>
                <a:extLst>
                  <a:ext uri="{0D108BD9-81ED-4DB2-BD59-A6C34878D82A}">
                    <a16:rowId xmlns:a16="http://schemas.microsoft.com/office/drawing/2014/main" val="2625246348"/>
                  </a:ext>
                </a:extLst>
              </a:tr>
              <a:tr h="510717">
                <a:tc>
                  <a:txBody>
                    <a:bodyPr/>
                    <a:lstStyle/>
                    <a:p>
                      <a:r>
                        <a:rPr lang="lv-LV" sz="1400" dirty="0">
                          <a:latin typeface="Verdana" panose="020B0604030504040204" pitchFamily="34" charset="0"/>
                          <a:ea typeface="Verdana" panose="020B0604030504040204" pitchFamily="34" charset="0"/>
                        </a:rPr>
                        <a:t>2015.</a:t>
                      </a:r>
                    </a:p>
                  </a:txBody>
                  <a:tcPr/>
                </a:tc>
                <a:tc>
                  <a:txBody>
                    <a:bodyPr/>
                    <a:lstStyle/>
                    <a:p>
                      <a:r>
                        <a:rPr lang="lv-LV" sz="1400" dirty="0">
                          <a:latin typeface="Verdana" panose="020B0604030504040204" pitchFamily="34" charset="0"/>
                          <a:ea typeface="Verdana" panose="020B0604030504040204" pitchFamily="34" charset="0"/>
                        </a:rPr>
                        <a:t>2.</a:t>
                      </a:r>
                    </a:p>
                  </a:txBody>
                  <a:tcPr/>
                </a:tc>
                <a:tc>
                  <a:txBody>
                    <a:bodyPr/>
                    <a:lstStyle/>
                    <a:p>
                      <a:r>
                        <a:rPr lang="lv-LV" sz="1400" dirty="0">
                          <a:latin typeface="Verdana" panose="020B0604030504040204" pitchFamily="34" charset="0"/>
                          <a:ea typeface="Verdana" panose="020B0604030504040204" pitchFamily="34" charset="0"/>
                        </a:rPr>
                        <a:t>Saskata fiksētos lielumus un secina par temperatūras ietekmi uz </a:t>
                      </a:r>
                      <a:r>
                        <a:rPr lang="lv-LV" sz="1400" dirty="0" err="1">
                          <a:latin typeface="Verdana" panose="020B0604030504040204" pitchFamily="34" charset="0"/>
                          <a:ea typeface="Verdana" panose="020B0604030504040204" pitchFamily="34" charset="0"/>
                        </a:rPr>
                        <a:t>dafniju</a:t>
                      </a:r>
                      <a:r>
                        <a:rPr lang="lv-LV" sz="1400" dirty="0">
                          <a:latin typeface="Verdana" panose="020B0604030504040204" pitchFamily="34" charset="0"/>
                          <a:ea typeface="Verdana" panose="020B0604030504040204" pitchFamily="34" charset="0"/>
                        </a:rPr>
                        <a:t> sirdsdarbību</a:t>
                      </a:r>
                    </a:p>
                  </a:txBody>
                  <a:tcPr/>
                </a:tc>
                <a:extLst>
                  <a:ext uri="{0D108BD9-81ED-4DB2-BD59-A6C34878D82A}">
                    <a16:rowId xmlns:a16="http://schemas.microsoft.com/office/drawing/2014/main" val="1522145563"/>
                  </a:ext>
                </a:extLst>
              </a:tr>
              <a:tr h="510717">
                <a:tc>
                  <a:txBody>
                    <a:bodyPr/>
                    <a:lstStyle/>
                    <a:p>
                      <a:r>
                        <a:rPr lang="lv-LV" sz="1400" dirty="0">
                          <a:latin typeface="Verdana" panose="020B0604030504040204" pitchFamily="34" charset="0"/>
                          <a:ea typeface="Verdana" panose="020B0604030504040204" pitchFamily="34" charset="0"/>
                        </a:rPr>
                        <a:t>2016.</a:t>
                      </a:r>
                    </a:p>
                  </a:txBody>
                  <a:tcPr/>
                </a:tc>
                <a:tc>
                  <a:txBody>
                    <a:bodyPr/>
                    <a:lstStyle/>
                    <a:p>
                      <a:r>
                        <a:rPr lang="lv-LV" sz="1400" dirty="0">
                          <a:latin typeface="Verdana" panose="020B0604030504040204" pitchFamily="34" charset="0"/>
                          <a:ea typeface="Verdana" panose="020B0604030504040204" pitchFamily="34" charset="0"/>
                        </a:rPr>
                        <a:t>4.</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raksturo gaismas viļņu garuma ietekmi uz fotosintēzes intensitāti</a:t>
                      </a:r>
                    </a:p>
                  </a:txBody>
                  <a:tcPr/>
                </a:tc>
                <a:extLst>
                  <a:ext uri="{0D108BD9-81ED-4DB2-BD59-A6C34878D82A}">
                    <a16:rowId xmlns:a16="http://schemas.microsoft.com/office/drawing/2014/main" val="1921436558"/>
                  </a:ext>
                </a:extLst>
              </a:tr>
              <a:tr h="510717">
                <a:tc>
                  <a:txBody>
                    <a:bodyPr/>
                    <a:lstStyle/>
                    <a:p>
                      <a:r>
                        <a:rPr lang="lv-LV" sz="1400" dirty="0">
                          <a:latin typeface="Verdana" panose="020B0604030504040204" pitchFamily="34" charset="0"/>
                          <a:ea typeface="Verdana" panose="020B0604030504040204" pitchFamily="34" charset="0"/>
                        </a:rPr>
                        <a:t>2017.</a:t>
                      </a:r>
                    </a:p>
                  </a:txBody>
                  <a:tcPr/>
                </a:tc>
                <a:tc>
                  <a:txBody>
                    <a:bodyPr/>
                    <a:lstStyle/>
                    <a:p>
                      <a:r>
                        <a:rPr lang="lv-LV" sz="1400" dirty="0">
                          <a:latin typeface="Verdana" panose="020B0604030504040204" pitchFamily="34" charset="0"/>
                          <a:ea typeface="Verdana" panose="020B0604030504040204" pitchFamily="34" charset="0"/>
                        </a:rPr>
                        <a:t>4.</a:t>
                      </a:r>
                    </a:p>
                  </a:txBody>
                  <a:tcPr/>
                </a:tc>
                <a:tc>
                  <a:txBody>
                    <a:bodyPr/>
                    <a:lstStyle/>
                    <a:p>
                      <a:r>
                        <a:rPr lang="lv-LV" sz="1400" dirty="0">
                          <a:latin typeface="Verdana" panose="020B0604030504040204" pitchFamily="34" charset="0"/>
                          <a:ea typeface="Verdana" panose="020B0604030504040204" pitchFamily="34" charset="0"/>
                        </a:rPr>
                        <a:t>Izmantojot doto informāciju, raksturo gaisa temperatūras ietekmi uz govju izslaukumu</a:t>
                      </a:r>
                    </a:p>
                  </a:txBody>
                  <a:tcPr/>
                </a:tc>
                <a:extLst>
                  <a:ext uri="{0D108BD9-81ED-4DB2-BD59-A6C34878D82A}">
                    <a16:rowId xmlns:a16="http://schemas.microsoft.com/office/drawing/2014/main" val="3307185248"/>
                  </a:ext>
                </a:extLst>
              </a:tr>
              <a:tr h="537084">
                <a:tc>
                  <a:txBody>
                    <a:bodyPr/>
                    <a:lstStyle/>
                    <a:p>
                      <a:r>
                        <a:rPr lang="lv-LV" sz="1400" dirty="0">
                          <a:latin typeface="Verdana" panose="020B0604030504040204" pitchFamily="34" charset="0"/>
                          <a:ea typeface="Verdana" panose="020B0604030504040204" pitchFamily="34" charset="0"/>
                        </a:rPr>
                        <a:t>2019.</a:t>
                      </a:r>
                    </a:p>
                  </a:txBody>
                  <a:tcPr/>
                </a:tc>
                <a:tc>
                  <a:txBody>
                    <a:bodyPr/>
                    <a:lstStyle/>
                    <a:p>
                      <a:r>
                        <a:rPr lang="lv-LV" sz="1400" dirty="0">
                          <a:latin typeface="Verdana" panose="020B0604030504040204" pitchFamily="34" charset="0"/>
                          <a:ea typeface="Verdana" panose="020B0604030504040204" pitchFamily="34" charset="0"/>
                        </a:rPr>
                        <a:t>6.</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pētījuma datus, raksturo pļavu apsaimniekošanas veidu ietekme uz sugu daudzveidību</a:t>
                      </a:r>
                    </a:p>
                  </a:txBody>
                  <a:tcPr/>
                </a:tc>
                <a:extLst>
                  <a:ext uri="{0D108BD9-81ED-4DB2-BD59-A6C34878D82A}">
                    <a16:rowId xmlns:a16="http://schemas.microsoft.com/office/drawing/2014/main" val="3609516097"/>
                  </a:ext>
                </a:extLst>
              </a:tr>
              <a:tr h="510717">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7.</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pētījuma datus, raksturo fizisko treniņu ietekmi uz mitohondriju uzbūvi un funkcijām</a:t>
                      </a:r>
                    </a:p>
                  </a:txBody>
                  <a:tcPr/>
                </a:tc>
                <a:extLst>
                  <a:ext uri="{0D108BD9-81ED-4DB2-BD59-A6C34878D82A}">
                    <a16:rowId xmlns:a16="http://schemas.microsoft.com/office/drawing/2014/main" val="479838180"/>
                  </a:ext>
                </a:extLst>
              </a:tr>
              <a:tr h="334216">
                <a:tc>
                  <a:txBody>
                    <a:bodyPr/>
                    <a:lstStyle/>
                    <a:p>
                      <a:r>
                        <a:rPr lang="lv-LV" sz="1400" dirty="0">
                          <a:latin typeface="Verdana" panose="020B0604030504040204" pitchFamily="34" charset="0"/>
                          <a:ea typeface="Verdana" panose="020B0604030504040204" pitchFamily="34" charset="0"/>
                        </a:rPr>
                        <a:t>2021.</a:t>
                      </a:r>
                    </a:p>
                  </a:txBody>
                  <a:tcPr/>
                </a:tc>
                <a:tc>
                  <a:txBody>
                    <a:bodyPr/>
                    <a:lstStyle/>
                    <a:p>
                      <a:r>
                        <a:rPr lang="lv-LV" sz="1400" dirty="0">
                          <a:latin typeface="Verdana" panose="020B0604030504040204" pitchFamily="34" charset="0"/>
                          <a:ea typeface="Verdana" panose="020B0604030504040204" pitchFamily="34" charset="0"/>
                        </a:rPr>
                        <a:t>3.</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Izskaidro pētījumu rezultātus par ūdenstilpes piesārņojumu</a:t>
                      </a:r>
                    </a:p>
                  </a:txBody>
                  <a:tcPr>
                    <a:solidFill>
                      <a:srgbClr val="DEE7D1"/>
                    </a:solidFill>
                  </a:tcPr>
                </a:tc>
                <a:extLst>
                  <a:ext uri="{0D108BD9-81ED-4DB2-BD59-A6C34878D82A}">
                    <a16:rowId xmlns:a16="http://schemas.microsoft.com/office/drawing/2014/main" val="1447395180"/>
                  </a:ext>
                </a:extLst>
              </a:tr>
            </a:tbl>
          </a:graphicData>
        </a:graphic>
      </p:graphicFrame>
      <p:sp>
        <p:nvSpPr>
          <p:cNvPr id="9" name="Text Placeholder 6">
            <a:extLst>
              <a:ext uri="{FF2B5EF4-FFF2-40B4-BE49-F238E27FC236}">
                <a16:creationId xmlns:a16="http://schemas.microsoft.com/office/drawing/2014/main" id="{D58F3E0D-D085-4714-9ED1-0E54CE871FE5}"/>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0" name="Text Placeholder 7">
            <a:extLst>
              <a:ext uri="{FF2B5EF4-FFF2-40B4-BE49-F238E27FC236}">
                <a16:creationId xmlns:a16="http://schemas.microsoft.com/office/drawing/2014/main" id="{D71EC345-AB86-4B7D-A753-75416062FE38}"/>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3" name="Picture 12">
            <a:extLst>
              <a:ext uri="{FF2B5EF4-FFF2-40B4-BE49-F238E27FC236}">
                <a16:creationId xmlns:a16="http://schemas.microsoft.com/office/drawing/2014/main" id="{7044FD16-508A-4406-AAC9-4FC1F50A89EF}"/>
              </a:ext>
            </a:extLst>
          </p:cNvPr>
          <p:cNvPicPr>
            <a:picLocks noChangeAspect="1"/>
          </p:cNvPicPr>
          <p:nvPr/>
        </p:nvPicPr>
        <p:blipFill>
          <a:blip r:embed="rId3"/>
          <a:stretch>
            <a:fillRect/>
          </a:stretch>
        </p:blipFill>
        <p:spPr>
          <a:xfrm>
            <a:off x="305420" y="0"/>
            <a:ext cx="1856489" cy="1877734"/>
          </a:xfrm>
          <a:prstGeom prst="rect">
            <a:avLst/>
          </a:prstGeom>
        </p:spPr>
      </p:pic>
      <p:sp>
        <p:nvSpPr>
          <p:cNvPr id="15" name="Slide Number Placeholder 5">
            <a:extLst>
              <a:ext uri="{FF2B5EF4-FFF2-40B4-BE49-F238E27FC236}">
                <a16:creationId xmlns:a16="http://schemas.microsoft.com/office/drawing/2014/main" id="{E257EDE3-FF84-47A3-8FD5-27BB26ED990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61</a:t>
            </a:fld>
            <a:endParaRPr lang="en-US" altLang="lv-LV" sz="900" dirty="0">
              <a:latin typeface="Verdana" panose="020B0604030504040204" pitchFamily="34" charset="0"/>
              <a:ea typeface="Verdana" panose="020B0604030504040204" pitchFamily="34" charset="0"/>
            </a:endParaRPr>
          </a:p>
        </p:txBody>
      </p:sp>
      <p:sp>
        <p:nvSpPr>
          <p:cNvPr id="16" name="Title 1">
            <a:extLst>
              <a:ext uri="{FF2B5EF4-FFF2-40B4-BE49-F238E27FC236}">
                <a16:creationId xmlns:a16="http://schemas.microsoft.com/office/drawing/2014/main" id="{46D1B8D8-C44B-443E-8DDA-7382D557BE8A}"/>
              </a:ext>
            </a:extLst>
          </p:cNvPr>
          <p:cNvSpPr>
            <a:spLocks noGrp="1"/>
          </p:cNvSpPr>
          <p:nvPr>
            <p:ph type="title"/>
          </p:nvPr>
        </p:nvSpPr>
        <p:spPr>
          <a:xfrm>
            <a:off x="2161909" y="483368"/>
            <a:ext cx="6410325" cy="1036638"/>
          </a:xfrm>
        </p:spPr>
        <p:txBody>
          <a:bodyPr>
            <a:normAutofit/>
          </a:bodyPr>
          <a:lstStyle/>
          <a:p>
            <a:r>
              <a:rPr lang="lv-LV" altLang="lv-LV" sz="2200" dirty="0">
                <a:ea typeface="MS PGothic" panose="020B0600070205080204" pitchFamily="34" charset="-128"/>
              </a:rPr>
              <a:t>2.daļas uzdevumos nepieciešamās prasmes</a:t>
            </a:r>
          </a:p>
        </p:txBody>
      </p:sp>
    </p:spTree>
    <p:extLst>
      <p:ext uri="{BB962C8B-B14F-4D97-AF65-F5344CB8AC3E}">
        <p14:creationId xmlns:p14="http://schemas.microsoft.com/office/powerpoint/2010/main" val="790094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817358" y="1877733"/>
            <a:ext cx="10676435" cy="378845"/>
          </a:xfrm>
        </p:spPr>
        <p:txBody>
          <a:bodyPr>
            <a:noAutofit/>
          </a:bodyPr>
          <a:lstStyle/>
          <a:p>
            <a:pPr>
              <a:spcAft>
                <a:spcPts val="600"/>
              </a:spcAft>
            </a:pPr>
            <a:r>
              <a:rPr lang="lv-LV" altLang="lv-LV" sz="1500" dirty="0">
                <a:ea typeface="MS PGothic" panose="020B0600070205080204" pitchFamily="34" charset="-128"/>
              </a:rPr>
              <a:t>Uzdevumi, kuros jāprot </a:t>
            </a:r>
            <a:r>
              <a:rPr lang="lv-LV" altLang="lv-LV" sz="1500" b="1" dirty="0">
                <a:ea typeface="MS PGothic" panose="020B0600070205080204" pitchFamily="34" charset="-128"/>
              </a:rPr>
              <a:t>analizēt informāciju par mūsdienu bioloģijas sasniegumiem</a:t>
            </a:r>
            <a:r>
              <a:rPr lang="lv-LV" altLang="lv-LV" sz="1500" dirty="0">
                <a:ea typeface="MS PGothic" panose="020B0600070205080204" pitchFamily="34" charset="-128"/>
              </a:rPr>
              <a:t>, jāprot izmantot doto informāciju atbilstoši dotajam uzdevumam.</a:t>
            </a:r>
          </a:p>
        </p:txBody>
      </p:sp>
      <p:sp>
        <p:nvSpPr>
          <p:cNvPr id="14" name="TextBox 13">
            <a:extLst>
              <a:ext uri="{FF2B5EF4-FFF2-40B4-BE49-F238E27FC236}">
                <a16:creationId xmlns:a16="http://schemas.microsoft.com/office/drawing/2014/main" id="{5B86BC30-6C77-454F-8E00-74661803F870}"/>
              </a:ext>
            </a:extLst>
          </p:cNvPr>
          <p:cNvSpPr txBox="1"/>
          <p:nvPr/>
        </p:nvSpPr>
        <p:spPr>
          <a:xfrm>
            <a:off x="2161909" y="1387642"/>
            <a:ext cx="5123518"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Mūsdienu bioloģijas sasniegumu nozīme</a:t>
            </a:r>
          </a:p>
        </p:txBody>
      </p:sp>
      <p:graphicFrame>
        <p:nvGraphicFramePr>
          <p:cNvPr id="13" name="Table 12">
            <a:extLst>
              <a:ext uri="{FF2B5EF4-FFF2-40B4-BE49-F238E27FC236}">
                <a16:creationId xmlns:a16="http://schemas.microsoft.com/office/drawing/2014/main" id="{10CB2D9C-DD0D-4CA4-8285-5B33252EE4FF}"/>
              </a:ext>
            </a:extLst>
          </p:cNvPr>
          <p:cNvGraphicFramePr>
            <a:graphicFrameLocks noGrp="1"/>
          </p:cNvGraphicFramePr>
          <p:nvPr>
            <p:extLst>
              <p:ext uri="{D42A27DB-BD31-4B8C-83A1-F6EECF244321}">
                <p14:modId xmlns:p14="http://schemas.microsoft.com/office/powerpoint/2010/main" val="2915952643"/>
              </p:ext>
            </p:extLst>
          </p:nvPr>
        </p:nvGraphicFramePr>
        <p:xfrm>
          <a:off x="795130" y="2478157"/>
          <a:ext cx="10601740" cy="3934951"/>
        </p:xfrm>
        <a:graphic>
          <a:graphicData uri="http://schemas.openxmlformats.org/drawingml/2006/table">
            <a:tbl>
              <a:tblPr firstRow="1" bandRow="1">
                <a:tableStyleId>{F5AB1C69-6EDB-4FF4-983F-18BD219EF322}</a:tableStyleId>
              </a:tblPr>
              <a:tblGrid>
                <a:gridCol w="1284040">
                  <a:extLst>
                    <a:ext uri="{9D8B030D-6E8A-4147-A177-3AD203B41FA5}">
                      <a16:colId xmlns:a16="http://schemas.microsoft.com/office/drawing/2014/main" val="1674729239"/>
                    </a:ext>
                  </a:extLst>
                </a:gridCol>
                <a:gridCol w="1593981">
                  <a:extLst>
                    <a:ext uri="{9D8B030D-6E8A-4147-A177-3AD203B41FA5}">
                      <a16:colId xmlns:a16="http://schemas.microsoft.com/office/drawing/2014/main" val="3059165621"/>
                    </a:ext>
                  </a:extLst>
                </a:gridCol>
                <a:gridCol w="7723719">
                  <a:extLst>
                    <a:ext uri="{9D8B030D-6E8A-4147-A177-3AD203B41FA5}">
                      <a16:colId xmlns:a16="http://schemas.microsoft.com/office/drawing/2014/main" val="849842053"/>
                    </a:ext>
                  </a:extLst>
                </a:gridCol>
              </a:tblGrid>
              <a:tr h="296115">
                <a:tc>
                  <a:txBody>
                    <a:bodyPr/>
                    <a:lstStyle/>
                    <a:p>
                      <a:r>
                        <a:rPr lang="lv-LV" sz="1400" dirty="0">
                          <a:latin typeface="Verdana" panose="020B0604030504040204" pitchFamily="34" charset="0"/>
                          <a:ea typeface="Verdana" panose="020B0604030504040204" pitchFamily="34" charset="0"/>
                        </a:rPr>
                        <a:t>Gads</a:t>
                      </a:r>
                    </a:p>
                  </a:txBody>
                  <a:tcPr/>
                </a:tc>
                <a:tc>
                  <a:txBody>
                    <a:bodyPr/>
                    <a:lstStyle/>
                    <a:p>
                      <a:r>
                        <a:rPr lang="lv-LV" sz="1400" dirty="0">
                          <a:latin typeface="Verdana" panose="020B0604030504040204" pitchFamily="34" charset="0"/>
                          <a:ea typeface="Verdana" panose="020B0604030504040204" pitchFamily="34" charset="0"/>
                        </a:rPr>
                        <a:t>Uzdevums</a:t>
                      </a:r>
                    </a:p>
                  </a:txBody>
                  <a:tcPr/>
                </a:tc>
                <a:tc>
                  <a:txBody>
                    <a:bodyPr/>
                    <a:lstStyle/>
                    <a:p>
                      <a:r>
                        <a:rPr lang="lv-LV" sz="1400" dirty="0">
                          <a:latin typeface="Verdana" panose="020B0604030504040204" pitchFamily="34" charset="0"/>
                          <a:ea typeface="Verdana" panose="020B0604030504040204" pitchFamily="34" charset="0"/>
                        </a:rPr>
                        <a:t>Prasmes</a:t>
                      </a:r>
                    </a:p>
                  </a:txBody>
                  <a:tcPr/>
                </a:tc>
                <a:extLst>
                  <a:ext uri="{0D108BD9-81ED-4DB2-BD59-A6C34878D82A}">
                    <a16:rowId xmlns:a16="http://schemas.microsoft.com/office/drawing/2014/main" val="1564516802"/>
                  </a:ext>
                </a:extLst>
              </a:tr>
              <a:tr h="503395">
                <a:tc>
                  <a:txBody>
                    <a:bodyPr/>
                    <a:lstStyle/>
                    <a:p>
                      <a:r>
                        <a:rPr lang="lv-LV" sz="1400" dirty="0">
                          <a:latin typeface="Verdana" panose="020B0604030504040204" pitchFamily="34" charset="0"/>
                          <a:ea typeface="Verdana" panose="020B0604030504040204" pitchFamily="34" charset="0"/>
                        </a:rPr>
                        <a:t>2013.</a:t>
                      </a:r>
                    </a:p>
                  </a:txBody>
                  <a:tcPr/>
                </a:tc>
                <a:tc>
                  <a:txBody>
                    <a:bodyPr/>
                    <a:lstStyle/>
                    <a:p>
                      <a:r>
                        <a:rPr lang="lv-LV" sz="1400" dirty="0">
                          <a:latin typeface="Verdana" panose="020B0604030504040204" pitchFamily="34" charset="0"/>
                          <a:ea typeface="Verdana" panose="020B0604030504040204" pitchFamily="34" charset="0"/>
                        </a:rPr>
                        <a:t>4.</a:t>
                      </a:r>
                    </a:p>
                  </a:txBody>
                  <a:tcPr/>
                </a:tc>
                <a:tc>
                  <a:txBody>
                    <a:bodyPr/>
                    <a:lstStyle/>
                    <a:p>
                      <a:r>
                        <a:rPr lang="lv-LV" sz="1400" dirty="0">
                          <a:latin typeface="Verdana" panose="020B0604030504040204" pitchFamily="34" charset="0"/>
                          <a:ea typeface="Verdana" panose="020B0604030504040204" pitchFamily="34" charset="0"/>
                        </a:rPr>
                        <a:t>Izmantojot doto informāciju, izskaidro asins analīžu rezultātus un to sastāva uzlabošanas iespējas</a:t>
                      </a:r>
                    </a:p>
                  </a:txBody>
                  <a:tcPr/>
                </a:tc>
                <a:extLst>
                  <a:ext uri="{0D108BD9-81ED-4DB2-BD59-A6C34878D82A}">
                    <a16:rowId xmlns:a16="http://schemas.microsoft.com/office/drawing/2014/main" val="4067827757"/>
                  </a:ext>
                </a:extLst>
              </a:tr>
              <a:tr h="503395">
                <a:tc>
                  <a:txBody>
                    <a:bodyPr/>
                    <a:lstStyle/>
                    <a:p>
                      <a:r>
                        <a:rPr lang="lv-LV" sz="1400" dirty="0">
                          <a:latin typeface="Verdana" panose="020B0604030504040204" pitchFamily="34" charset="0"/>
                          <a:ea typeface="Verdana" panose="020B0604030504040204" pitchFamily="34" charset="0"/>
                        </a:rPr>
                        <a:t>2014.</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r>
                        <a:rPr lang="lv-LV" sz="1400" dirty="0">
                          <a:latin typeface="Verdana" panose="020B0604030504040204" pitchFamily="34" charset="0"/>
                          <a:ea typeface="Verdana" panose="020B0604030504040204" pitchFamily="34" charset="0"/>
                        </a:rPr>
                        <a:t>Izmantojot doto informāciju, izskaidro augu hormonu izmantošanu augu mikropavairošanā</a:t>
                      </a:r>
                    </a:p>
                  </a:txBody>
                  <a:tcPr/>
                </a:tc>
                <a:extLst>
                  <a:ext uri="{0D108BD9-81ED-4DB2-BD59-A6C34878D82A}">
                    <a16:rowId xmlns:a16="http://schemas.microsoft.com/office/drawing/2014/main" val="2467978134"/>
                  </a:ext>
                </a:extLst>
              </a:tr>
              <a:tr h="296115">
                <a:tc>
                  <a:txBody>
                    <a:bodyPr/>
                    <a:lstStyle/>
                    <a:p>
                      <a:r>
                        <a:rPr lang="lv-LV" sz="1400" dirty="0">
                          <a:latin typeface="Verdana" panose="020B0604030504040204" pitchFamily="34" charset="0"/>
                          <a:ea typeface="Verdana" panose="020B0604030504040204" pitchFamily="34" charset="0"/>
                        </a:rPr>
                        <a:t>2015.</a:t>
                      </a:r>
                    </a:p>
                  </a:txBody>
                  <a:tcPr/>
                </a:tc>
                <a:tc>
                  <a:txBody>
                    <a:bodyPr/>
                    <a:lstStyle/>
                    <a:p>
                      <a:r>
                        <a:rPr lang="lv-LV" sz="1400" dirty="0">
                          <a:latin typeface="Verdana" panose="020B0604030504040204" pitchFamily="34" charset="0"/>
                          <a:ea typeface="Verdana" panose="020B0604030504040204" pitchFamily="34" charset="0"/>
                        </a:rPr>
                        <a:t>10.</a:t>
                      </a:r>
                    </a:p>
                  </a:txBody>
                  <a:tcPr/>
                </a:tc>
                <a:tc>
                  <a:txBody>
                    <a:bodyPr/>
                    <a:lstStyle/>
                    <a:p>
                      <a:r>
                        <a:rPr lang="lv-LV" sz="1400" dirty="0">
                          <a:latin typeface="Verdana" panose="020B0604030504040204" pitchFamily="34" charset="0"/>
                          <a:ea typeface="Verdana" panose="020B0604030504040204" pitchFamily="34" charset="0"/>
                        </a:rPr>
                        <a:t>Izmantojot doto informāciju, veido shēmu par leikožu ārstēšanu</a:t>
                      </a:r>
                    </a:p>
                  </a:txBody>
                  <a:tcPr/>
                </a:tc>
                <a:extLst>
                  <a:ext uri="{0D108BD9-81ED-4DB2-BD59-A6C34878D82A}">
                    <a16:rowId xmlns:a16="http://schemas.microsoft.com/office/drawing/2014/main" val="1522145563"/>
                  </a:ext>
                </a:extLst>
              </a:tr>
              <a:tr h="503395">
                <a:tc>
                  <a:txBody>
                    <a:bodyPr/>
                    <a:lstStyle/>
                    <a:p>
                      <a:r>
                        <a:rPr lang="lv-LV" sz="1400" dirty="0">
                          <a:latin typeface="Verdana" panose="020B0604030504040204" pitchFamily="34" charset="0"/>
                          <a:ea typeface="Verdana" panose="020B0604030504040204" pitchFamily="34" charset="0"/>
                        </a:rPr>
                        <a:t>2017.</a:t>
                      </a:r>
                    </a:p>
                  </a:txBody>
                  <a:tcPr/>
                </a:tc>
                <a:tc>
                  <a:txBody>
                    <a:bodyPr/>
                    <a:lstStyle/>
                    <a:p>
                      <a:r>
                        <a:rPr lang="lv-LV" sz="1400" dirty="0">
                          <a:latin typeface="Verdana" panose="020B0604030504040204" pitchFamily="34" charset="0"/>
                          <a:ea typeface="Verdana" panose="020B0604030504040204" pitchFamily="34" charset="0"/>
                        </a:rPr>
                        <a:t>9.</a:t>
                      </a:r>
                    </a:p>
                  </a:txBody>
                  <a:tcPr/>
                </a:tc>
                <a:tc>
                  <a:txBody>
                    <a:bodyPr/>
                    <a:lstStyle/>
                    <a:p>
                      <a:r>
                        <a:rPr lang="lv-LV" sz="1400" dirty="0">
                          <a:latin typeface="Verdana" panose="020B0604030504040204" pitchFamily="34" charset="0"/>
                          <a:ea typeface="Verdana" panose="020B0604030504040204" pitchFamily="34" charset="0"/>
                        </a:rPr>
                        <a:t>Analizē informāciju par inficēšanos ar tuberkulozi un argumentē viedokli par vakcinācijas nepieciešamību</a:t>
                      </a:r>
                    </a:p>
                  </a:txBody>
                  <a:tcPr/>
                </a:tc>
                <a:extLst>
                  <a:ext uri="{0D108BD9-81ED-4DB2-BD59-A6C34878D82A}">
                    <a16:rowId xmlns:a16="http://schemas.microsoft.com/office/drawing/2014/main" val="3307185248"/>
                  </a:ext>
                </a:extLst>
              </a:tr>
              <a:tr h="380337">
                <a:tc>
                  <a:txBody>
                    <a:bodyPr/>
                    <a:lstStyle/>
                    <a:p>
                      <a:r>
                        <a:rPr lang="lv-LV" sz="1400" dirty="0">
                          <a:latin typeface="Verdana" panose="020B0604030504040204" pitchFamily="34" charset="0"/>
                          <a:ea typeface="Verdana" panose="020B0604030504040204" pitchFamily="34" charset="0"/>
                        </a:rPr>
                        <a:t>2018.</a:t>
                      </a:r>
                    </a:p>
                  </a:txBody>
                  <a:tcPr/>
                </a:tc>
                <a:tc>
                  <a:txBody>
                    <a:bodyPr/>
                    <a:lstStyle/>
                    <a:p>
                      <a:r>
                        <a:rPr lang="lv-LV" sz="1400" dirty="0">
                          <a:latin typeface="Verdana" panose="020B0604030504040204" pitchFamily="34" charset="0"/>
                          <a:ea typeface="Verdana" panose="020B0604030504040204" pitchFamily="34" charset="0"/>
                        </a:rPr>
                        <a:t>7.</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izskaidro mākslīgo sirds vārstuļu pielietošanu</a:t>
                      </a:r>
                    </a:p>
                  </a:txBody>
                  <a:tcPr/>
                </a:tc>
                <a:extLst>
                  <a:ext uri="{0D108BD9-81ED-4DB2-BD59-A6C34878D82A}">
                    <a16:rowId xmlns:a16="http://schemas.microsoft.com/office/drawing/2014/main" val="1670227507"/>
                  </a:ext>
                </a:extLst>
              </a:tr>
              <a:tr h="482240">
                <a:tc>
                  <a:txBody>
                    <a:bodyPr/>
                    <a:lstStyle/>
                    <a:p>
                      <a:r>
                        <a:rPr lang="lv-LV" sz="1400" dirty="0">
                          <a:latin typeface="Verdana" panose="020B0604030504040204" pitchFamily="34" charset="0"/>
                          <a:ea typeface="Verdana" panose="020B0604030504040204" pitchFamily="34" charset="0"/>
                        </a:rPr>
                        <a:t>2019.</a:t>
                      </a:r>
                    </a:p>
                  </a:txBody>
                  <a:tcPr/>
                </a:tc>
                <a:tc>
                  <a:txBody>
                    <a:bodyPr/>
                    <a:lstStyle/>
                    <a:p>
                      <a:r>
                        <a:rPr lang="lv-LV" sz="1400" dirty="0">
                          <a:latin typeface="Verdana" panose="020B0604030504040204" pitchFamily="34" charset="0"/>
                          <a:ea typeface="Verdana" panose="020B0604030504040204" pitchFamily="34" charset="0"/>
                        </a:rPr>
                        <a:t>10.</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izskaidro antibiotiku izmantošanu </a:t>
                      </a:r>
                      <a:r>
                        <a:rPr lang="lv-LV" sz="1400" dirty="0" err="1">
                          <a:latin typeface="Verdana" panose="020B0604030504040204" pitchFamily="34" charset="0"/>
                          <a:ea typeface="Verdana" panose="020B0604030504040204" pitchFamily="34" charset="0"/>
                        </a:rPr>
                        <a:t>mikoplazmu</a:t>
                      </a:r>
                      <a:r>
                        <a:rPr lang="lv-LV" sz="1400" dirty="0">
                          <a:latin typeface="Verdana" panose="020B0604030504040204" pitchFamily="34" charset="0"/>
                          <a:ea typeface="Verdana" panose="020B0604030504040204" pitchFamily="34" charset="0"/>
                        </a:rPr>
                        <a:t> izraisīto slimību ārstēšanā</a:t>
                      </a:r>
                    </a:p>
                  </a:txBody>
                  <a:tcPr/>
                </a:tc>
                <a:extLst>
                  <a:ext uri="{0D108BD9-81ED-4DB2-BD59-A6C34878D82A}">
                    <a16:rowId xmlns:a16="http://schemas.microsoft.com/office/drawing/2014/main" val="3609516097"/>
                  </a:ext>
                </a:extLst>
              </a:tr>
              <a:tr h="503395">
                <a:tc>
                  <a:txBody>
                    <a:bodyPr/>
                    <a:lstStyle/>
                    <a:p>
                      <a:r>
                        <a:rPr lang="lv-LV" sz="1400" dirty="0">
                          <a:latin typeface="Verdana" panose="020B0604030504040204" pitchFamily="34" charset="0"/>
                          <a:ea typeface="Verdana" panose="020B0604030504040204" pitchFamily="34" charset="0"/>
                        </a:rPr>
                        <a:t>2020.</a:t>
                      </a:r>
                    </a:p>
                  </a:txBody>
                  <a:tcPr/>
                </a:tc>
                <a:tc>
                  <a:txBody>
                    <a:bodyPr/>
                    <a:lstStyle/>
                    <a:p>
                      <a:r>
                        <a:rPr lang="lv-LV" sz="1400" dirty="0">
                          <a:latin typeface="Verdana" panose="020B0604030504040204" pitchFamily="34" charset="0"/>
                          <a:ea typeface="Verdana" panose="020B0604030504040204" pitchFamily="34" charset="0"/>
                        </a:rPr>
                        <a:t>10.</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Izmantojot doto informāciju, izskaidro augu hormonu izmantošanu ģenētiskās modificēšanas procesā</a:t>
                      </a:r>
                    </a:p>
                  </a:txBody>
                  <a:tcPr/>
                </a:tc>
                <a:extLst>
                  <a:ext uri="{0D108BD9-81ED-4DB2-BD59-A6C34878D82A}">
                    <a16:rowId xmlns:a16="http://schemas.microsoft.com/office/drawing/2014/main" val="479838180"/>
                  </a:ext>
                </a:extLst>
              </a:tr>
              <a:tr h="354214">
                <a:tc>
                  <a:txBody>
                    <a:bodyPr/>
                    <a:lstStyle/>
                    <a:p>
                      <a:r>
                        <a:rPr lang="lv-LV" sz="1400" dirty="0">
                          <a:latin typeface="Verdana" panose="020B0604030504040204" pitchFamily="34" charset="0"/>
                          <a:ea typeface="Verdana" panose="020B0604030504040204" pitchFamily="34" charset="0"/>
                        </a:rPr>
                        <a:t>2021.</a:t>
                      </a:r>
                    </a:p>
                  </a:txBody>
                  <a:tcPr>
                    <a:solidFill>
                      <a:srgbClr val="EFF3EA"/>
                    </a:solidFill>
                  </a:tcPr>
                </a:tc>
                <a:tc>
                  <a:txBody>
                    <a:bodyPr/>
                    <a:lstStyle/>
                    <a:p>
                      <a:r>
                        <a:rPr lang="lv-LV" sz="1400" dirty="0">
                          <a:latin typeface="Verdana" panose="020B0604030504040204" pitchFamily="34" charset="0"/>
                          <a:ea typeface="Verdana" panose="020B0604030504040204" pitchFamily="34" charset="0"/>
                        </a:rPr>
                        <a:t>9.</a:t>
                      </a:r>
                    </a:p>
                  </a:txBody>
                  <a:tcPr>
                    <a:solidFill>
                      <a:srgbClr val="EFF3EA"/>
                    </a:solidFill>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Dotajā informācijā saskata enzīmu darbības pamatprincipus</a:t>
                      </a:r>
                    </a:p>
                  </a:txBody>
                  <a:tcPr>
                    <a:solidFill>
                      <a:srgbClr val="EFF3EA"/>
                    </a:solidFill>
                  </a:tcPr>
                </a:tc>
                <a:extLst>
                  <a:ext uri="{0D108BD9-81ED-4DB2-BD59-A6C34878D82A}">
                    <a16:rowId xmlns:a16="http://schemas.microsoft.com/office/drawing/2014/main" val="2455889082"/>
                  </a:ext>
                </a:extLst>
              </a:tr>
            </a:tbl>
          </a:graphicData>
        </a:graphic>
      </p:graphicFrame>
      <p:sp>
        <p:nvSpPr>
          <p:cNvPr id="9" name="Text Placeholder 6">
            <a:extLst>
              <a:ext uri="{FF2B5EF4-FFF2-40B4-BE49-F238E27FC236}">
                <a16:creationId xmlns:a16="http://schemas.microsoft.com/office/drawing/2014/main" id="{F096D87B-DB9B-44EF-A0A3-3276204E64A3}"/>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0" name="Text Placeholder 7">
            <a:extLst>
              <a:ext uri="{FF2B5EF4-FFF2-40B4-BE49-F238E27FC236}">
                <a16:creationId xmlns:a16="http://schemas.microsoft.com/office/drawing/2014/main" id="{7AB7D510-6F2E-4B60-AB5D-D26C138AAFAA}"/>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5" name="Picture 14">
            <a:extLst>
              <a:ext uri="{FF2B5EF4-FFF2-40B4-BE49-F238E27FC236}">
                <a16:creationId xmlns:a16="http://schemas.microsoft.com/office/drawing/2014/main" id="{64EFC720-06AF-429E-8AE9-EB6946A44060}"/>
              </a:ext>
            </a:extLst>
          </p:cNvPr>
          <p:cNvPicPr>
            <a:picLocks noChangeAspect="1"/>
          </p:cNvPicPr>
          <p:nvPr/>
        </p:nvPicPr>
        <p:blipFill>
          <a:blip r:embed="rId3"/>
          <a:stretch>
            <a:fillRect/>
          </a:stretch>
        </p:blipFill>
        <p:spPr>
          <a:xfrm>
            <a:off x="305420" y="0"/>
            <a:ext cx="1856489" cy="1877734"/>
          </a:xfrm>
          <a:prstGeom prst="rect">
            <a:avLst/>
          </a:prstGeom>
        </p:spPr>
      </p:pic>
      <p:sp>
        <p:nvSpPr>
          <p:cNvPr id="16" name="Slide Number Placeholder 5">
            <a:extLst>
              <a:ext uri="{FF2B5EF4-FFF2-40B4-BE49-F238E27FC236}">
                <a16:creationId xmlns:a16="http://schemas.microsoft.com/office/drawing/2014/main" id="{E3BF05EE-1237-4C1B-8D55-10D7669A1A6D}"/>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62</a:t>
            </a:fld>
            <a:endParaRPr lang="en-US" altLang="lv-LV" sz="900" dirty="0">
              <a:latin typeface="Verdana" panose="020B0604030504040204" pitchFamily="34" charset="0"/>
              <a:ea typeface="Verdana" panose="020B0604030504040204" pitchFamily="34" charset="0"/>
            </a:endParaRPr>
          </a:p>
        </p:txBody>
      </p:sp>
      <p:sp>
        <p:nvSpPr>
          <p:cNvPr id="17" name="Title 1">
            <a:extLst>
              <a:ext uri="{FF2B5EF4-FFF2-40B4-BE49-F238E27FC236}">
                <a16:creationId xmlns:a16="http://schemas.microsoft.com/office/drawing/2014/main" id="{FCDDCAF1-833D-4E6E-8813-58A5D7B6B614}"/>
              </a:ext>
            </a:extLst>
          </p:cNvPr>
          <p:cNvSpPr>
            <a:spLocks noGrp="1"/>
          </p:cNvSpPr>
          <p:nvPr>
            <p:ph type="title"/>
          </p:nvPr>
        </p:nvSpPr>
        <p:spPr>
          <a:xfrm>
            <a:off x="2161909" y="483368"/>
            <a:ext cx="6410325" cy="1036638"/>
          </a:xfrm>
        </p:spPr>
        <p:txBody>
          <a:bodyPr>
            <a:normAutofit/>
          </a:bodyPr>
          <a:lstStyle/>
          <a:p>
            <a:r>
              <a:rPr lang="lv-LV" altLang="lv-LV" sz="2200" dirty="0">
                <a:ea typeface="MS PGothic" panose="020B0600070205080204" pitchFamily="34" charset="-128"/>
              </a:rPr>
              <a:t>2.daļas uzdevumos nepieciešamās prasmes</a:t>
            </a:r>
          </a:p>
        </p:txBody>
      </p:sp>
    </p:spTree>
    <p:extLst>
      <p:ext uri="{BB962C8B-B14F-4D97-AF65-F5344CB8AC3E}">
        <p14:creationId xmlns:p14="http://schemas.microsoft.com/office/powerpoint/2010/main" val="2462565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E9193-B360-484D-B213-60BA8EC33721}"/>
              </a:ext>
            </a:extLst>
          </p:cNvPr>
          <p:cNvSpPr>
            <a:spLocks noGrp="1"/>
          </p:cNvSpPr>
          <p:nvPr>
            <p:ph idx="1"/>
          </p:nvPr>
        </p:nvSpPr>
        <p:spPr>
          <a:xfrm>
            <a:off x="675861" y="1902796"/>
            <a:ext cx="10482471" cy="755580"/>
          </a:xfrm>
        </p:spPr>
        <p:txBody>
          <a:bodyPr>
            <a:noAutofit/>
          </a:bodyPr>
          <a:lstStyle/>
          <a:p>
            <a:pPr>
              <a:spcAft>
                <a:spcPts val="600"/>
              </a:spcAft>
            </a:pPr>
            <a:r>
              <a:rPr lang="lv-LV" altLang="lv-LV" sz="1500" dirty="0">
                <a:ea typeface="MS PGothic" panose="020B0600070205080204" pitchFamily="34" charset="-128"/>
              </a:rPr>
              <a:t>Uzdevumi, kuros jāprot pielietot dažādas pētnieciskās prasmes, lai veiktu </a:t>
            </a:r>
            <a:r>
              <a:rPr lang="lv-LV" altLang="lv-LV" sz="1500" b="1" dirty="0">
                <a:ea typeface="MS PGothic" panose="020B0600070205080204" pitchFamily="34" charset="-128"/>
              </a:rPr>
              <a:t>atsevišķus pētniecības soļus</a:t>
            </a:r>
            <a:r>
              <a:rPr lang="lv-LV" altLang="lv-LV" sz="1500" dirty="0">
                <a:ea typeface="MS PGothic" panose="020B0600070205080204" pitchFamily="34" charset="-128"/>
              </a:rPr>
              <a:t>, kas līdzīgi laboratorijas darbos veicamajiem, bet jaunās situācijās.</a:t>
            </a:r>
          </a:p>
        </p:txBody>
      </p:sp>
      <p:graphicFrame>
        <p:nvGraphicFramePr>
          <p:cNvPr id="22" name="Table 21">
            <a:extLst>
              <a:ext uri="{FF2B5EF4-FFF2-40B4-BE49-F238E27FC236}">
                <a16:creationId xmlns:a16="http://schemas.microsoft.com/office/drawing/2014/main" id="{70360EFC-BF8D-40AA-BA03-462A0E11C928}"/>
              </a:ext>
            </a:extLst>
          </p:cNvPr>
          <p:cNvGraphicFramePr>
            <a:graphicFrameLocks noGrp="1"/>
          </p:cNvGraphicFramePr>
          <p:nvPr>
            <p:extLst>
              <p:ext uri="{D42A27DB-BD31-4B8C-83A1-F6EECF244321}">
                <p14:modId xmlns:p14="http://schemas.microsoft.com/office/powerpoint/2010/main" val="3842952411"/>
              </p:ext>
            </p:extLst>
          </p:nvPr>
        </p:nvGraphicFramePr>
        <p:xfrm>
          <a:off x="675861" y="2541953"/>
          <a:ext cx="10482471" cy="3717146"/>
        </p:xfrm>
        <a:graphic>
          <a:graphicData uri="http://schemas.openxmlformats.org/drawingml/2006/table">
            <a:tbl>
              <a:tblPr firstRow="1" bandRow="1">
                <a:tableStyleId>{F5AB1C69-6EDB-4FF4-983F-18BD219EF322}</a:tableStyleId>
              </a:tblPr>
              <a:tblGrid>
                <a:gridCol w="1280037">
                  <a:extLst>
                    <a:ext uri="{9D8B030D-6E8A-4147-A177-3AD203B41FA5}">
                      <a16:colId xmlns:a16="http://schemas.microsoft.com/office/drawing/2014/main" val="1674729239"/>
                    </a:ext>
                  </a:extLst>
                </a:gridCol>
                <a:gridCol w="1522814">
                  <a:extLst>
                    <a:ext uri="{9D8B030D-6E8A-4147-A177-3AD203B41FA5}">
                      <a16:colId xmlns:a16="http://schemas.microsoft.com/office/drawing/2014/main" val="3059165621"/>
                    </a:ext>
                  </a:extLst>
                </a:gridCol>
                <a:gridCol w="3997169">
                  <a:extLst>
                    <a:ext uri="{9D8B030D-6E8A-4147-A177-3AD203B41FA5}">
                      <a16:colId xmlns:a16="http://schemas.microsoft.com/office/drawing/2014/main" val="849842053"/>
                    </a:ext>
                  </a:extLst>
                </a:gridCol>
                <a:gridCol w="3682451">
                  <a:extLst>
                    <a:ext uri="{9D8B030D-6E8A-4147-A177-3AD203B41FA5}">
                      <a16:colId xmlns:a16="http://schemas.microsoft.com/office/drawing/2014/main" val="2548325976"/>
                    </a:ext>
                  </a:extLst>
                </a:gridCol>
              </a:tblGrid>
              <a:tr h="272213">
                <a:tc>
                  <a:txBody>
                    <a:bodyPr/>
                    <a:lstStyle/>
                    <a:p>
                      <a:r>
                        <a:rPr lang="lv-LV" sz="1300" dirty="0">
                          <a:latin typeface="Verdana" panose="020B0604030504040204" pitchFamily="34" charset="0"/>
                          <a:ea typeface="Verdana" panose="020B0604030504040204" pitchFamily="34" charset="0"/>
                        </a:rPr>
                        <a:t>Gads</a:t>
                      </a:r>
                    </a:p>
                  </a:txBody>
                  <a:tcPr/>
                </a:tc>
                <a:tc>
                  <a:txBody>
                    <a:bodyPr/>
                    <a:lstStyle/>
                    <a:p>
                      <a:r>
                        <a:rPr lang="lv-LV" sz="1300" dirty="0">
                          <a:latin typeface="Verdana" panose="020B0604030504040204" pitchFamily="34" charset="0"/>
                          <a:ea typeface="Verdana" panose="020B0604030504040204" pitchFamily="34" charset="0"/>
                        </a:rPr>
                        <a:t>Uzdevums</a:t>
                      </a:r>
                    </a:p>
                  </a:txBody>
                  <a:tcPr/>
                </a:tc>
                <a:tc>
                  <a:txBody>
                    <a:bodyPr/>
                    <a:lstStyle/>
                    <a:p>
                      <a:r>
                        <a:rPr lang="lv-LV" sz="1300" dirty="0">
                          <a:latin typeface="Verdana" panose="020B0604030504040204" pitchFamily="34" charset="0"/>
                          <a:ea typeface="Verdana" panose="020B0604030504040204" pitchFamily="34" charset="0"/>
                        </a:rPr>
                        <a:t>Pētniecības solis</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Konteksts</a:t>
                      </a:r>
                    </a:p>
                  </a:txBody>
                  <a:tcPr/>
                </a:tc>
                <a:extLst>
                  <a:ext uri="{0D108BD9-81ED-4DB2-BD59-A6C34878D82A}">
                    <a16:rowId xmlns:a16="http://schemas.microsoft.com/office/drawing/2014/main" val="1564516802"/>
                  </a:ext>
                </a:extLst>
              </a:tr>
              <a:tr h="272213">
                <a:tc>
                  <a:txBody>
                    <a:bodyPr/>
                    <a:lstStyle/>
                    <a:p>
                      <a:r>
                        <a:rPr lang="lv-LV" sz="1300" dirty="0">
                          <a:latin typeface="Verdana" panose="020B0604030504040204" pitchFamily="34" charset="0"/>
                          <a:ea typeface="Verdana" panose="020B0604030504040204" pitchFamily="34" charset="0"/>
                        </a:rPr>
                        <a:t>2012.</a:t>
                      </a:r>
                    </a:p>
                  </a:txBody>
                  <a:tcPr/>
                </a:tc>
                <a:tc>
                  <a:txBody>
                    <a:bodyPr/>
                    <a:lstStyle/>
                    <a:p>
                      <a:r>
                        <a:rPr lang="lv-LV" sz="1300" dirty="0">
                          <a:latin typeface="Verdana" panose="020B0604030504040204" pitchFamily="34" charset="0"/>
                          <a:ea typeface="Verdana" panose="020B0604030504040204" pitchFamily="34" charset="0"/>
                        </a:rPr>
                        <a:t>8.</a:t>
                      </a:r>
                    </a:p>
                  </a:txBody>
                  <a:tcPr/>
                </a:tc>
                <a:tc>
                  <a:txBody>
                    <a:bodyPr/>
                    <a:lstStyle/>
                    <a:p>
                      <a:r>
                        <a:rPr lang="lv-LV" sz="1300" dirty="0">
                          <a:latin typeface="Verdana" panose="020B0604030504040204" pitchFamily="34" charset="0"/>
                          <a:ea typeface="Verdana" panose="020B0604030504040204" pitchFamily="34" charset="0"/>
                        </a:rPr>
                        <a:t>Datu apstrāde un secinājumi</a:t>
                      </a:r>
                    </a:p>
                  </a:txBody>
                  <a:tcPr/>
                </a:tc>
                <a:tc>
                  <a:txBody>
                    <a:bodyPr/>
                    <a:lstStyle/>
                    <a:p>
                      <a:r>
                        <a:rPr lang="lv-LV" sz="1300" dirty="0">
                          <a:latin typeface="Verdana" panose="020B0604030504040204" pitchFamily="34" charset="0"/>
                          <a:ea typeface="Verdana" panose="020B0604030504040204" pitchFamily="34" charset="0"/>
                        </a:rPr>
                        <a:t>Spraudeņu apsakņošana</a:t>
                      </a:r>
                    </a:p>
                  </a:txBody>
                  <a:tcPr/>
                </a:tc>
                <a:extLst>
                  <a:ext uri="{0D108BD9-81ED-4DB2-BD59-A6C34878D82A}">
                    <a16:rowId xmlns:a16="http://schemas.microsoft.com/office/drawing/2014/main" val="2625246348"/>
                  </a:ext>
                </a:extLst>
              </a:tr>
              <a:tr h="272213">
                <a:tc>
                  <a:txBody>
                    <a:bodyPr/>
                    <a:lstStyle/>
                    <a:p>
                      <a:r>
                        <a:rPr lang="lv-LV" sz="1300" dirty="0">
                          <a:latin typeface="Verdana" panose="020B0604030504040204" pitchFamily="34" charset="0"/>
                          <a:ea typeface="Verdana" panose="020B0604030504040204" pitchFamily="34" charset="0"/>
                        </a:rPr>
                        <a:t>2013.</a:t>
                      </a:r>
                    </a:p>
                  </a:txBody>
                  <a:tcPr/>
                </a:tc>
                <a:tc>
                  <a:txBody>
                    <a:bodyPr/>
                    <a:lstStyle/>
                    <a:p>
                      <a:r>
                        <a:rPr lang="lv-LV" sz="1300" dirty="0">
                          <a:latin typeface="Verdana" panose="020B0604030504040204" pitchFamily="34" charset="0"/>
                          <a:ea typeface="Verdana" panose="020B0604030504040204" pitchFamily="34" charset="0"/>
                        </a:rPr>
                        <a:t>5.</a:t>
                      </a:r>
                    </a:p>
                  </a:txBody>
                  <a:tcPr/>
                </a:tc>
                <a:tc>
                  <a:txBody>
                    <a:bodyPr/>
                    <a:lstStyle/>
                    <a:p>
                      <a:r>
                        <a:rPr lang="lv-LV" sz="1300" dirty="0">
                          <a:latin typeface="Verdana" panose="020B0604030504040204" pitchFamily="34" charset="0"/>
                          <a:ea typeface="Verdana" panose="020B0604030504040204" pitchFamily="34" charset="0"/>
                        </a:rPr>
                        <a:t>Pētāmā problēma un hipotēze</a:t>
                      </a:r>
                    </a:p>
                  </a:txBody>
                  <a:tcPr/>
                </a:tc>
                <a:tc>
                  <a:txBody>
                    <a:bodyPr/>
                    <a:lstStyle/>
                    <a:p>
                      <a:r>
                        <a:rPr lang="lv-LV" sz="1300" dirty="0">
                          <a:latin typeface="Verdana" panose="020B0604030504040204" pitchFamily="34" charset="0"/>
                          <a:ea typeface="Verdana" panose="020B0604030504040204" pitchFamily="34" charset="0"/>
                        </a:rPr>
                        <a:t>Transpirācija</a:t>
                      </a:r>
                    </a:p>
                  </a:txBody>
                  <a:tcPr/>
                </a:tc>
                <a:extLst>
                  <a:ext uri="{0D108BD9-81ED-4DB2-BD59-A6C34878D82A}">
                    <a16:rowId xmlns:a16="http://schemas.microsoft.com/office/drawing/2014/main" val="2388258339"/>
                  </a:ext>
                </a:extLst>
              </a:tr>
              <a:tr h="272213">
                <a:tc>
                  <a:txBody>
                    <a:bodyPr/>
                    <a:lstStyle/>
                    <a:p>
                      <a:r>
                        <a:rPr lang="lv-LV" sz="1300" dirty="0">
                          <a:latin typeface="Verdana" panose="020B0604030504040204" pitchFamily="34" charset="0"/>
                          <a:ea typeface="Verdana" panose="020B0604030504040204" pitchFamily="34" charset="0"/>
                        </a:rPr>
                        <a:t>2014.</a:t>
                      </a:r>
                    </a:p>
                  </a:txBody>
                  <a:tcPr/>
                </a:tc>
                <a:tc>
                  <a:txBody>
                    <a:bodyPr/>
                    <a:lstStyle/>
                    <a:p>
                      <a:r>
                        <a:rPr lang="lv-LV" sz="1300" dirty="0">
                          <a:latin typeface="Verdana" panose="020B0604030504040204" pitchFamily="34" charset="0"/>
                          <a:ea typeface="Verdana" panose="020B0604030504040204" pitchFamily="34" charset="0"/>
                        </a:rPr>
                        <a:t>3.</a:t>
                      </a:r>
                    </a:p>
                  </a:txBody>
                  <a:tcPr/>
                </a:tc>
                <a:tc>
                  <a:txBody>
                    <a:bodyPr/>
                    <a:lstStyle/>
                    <a:p>
                      <a:r>
                        <a:rPr lang="lv-LV" sz="1300" dirty="0">
                          <a:latin typeface="Verdana" panose="020B0604030504040204" pitchFamily="34" charset="0"/>
                          <a:ea typeface="Verdana" panose="020B0604030504040204" pitchFamily="34" charset="0"/>
                        </a:rPr>
                        <a:t>Secinājumi</a:t>
                      </a:r>
                    </a:p>
                  </a:txBody>
                  <a:tcPr/>
                </a:tc>
                <a:tc>
                  <a:txBody>
                    <a:bodyPr/>
                    <a:lstStyle/>
                    <a:p>
                      <a:r>
                        <a:rPr lang="lv-LV" sz="1300" dirty="0">
                          <a:latin typeface="Verdana" panose="020B0604030504040204" pitchFamily="34" charset="0"/>
                          <a:ea typeface="Verdana" panose="020B0604030504040204" pitchFamily="34" charset="0"/>
                        </a:rPr>
                        <a:t>Bioindikācija (ķērpji)</a:t>
                      </a:r>
                    </a:p>
                  </a:txBody>
                  <a:tcPr/>
                </a:tc>
                <a:extLst>
                  <a:ext uri="{0D108BD9-81ED-4DB2-BD59-A6C34878D82A}">
                    <a16:rowId xmlns:a16="http://schemas.microsoft.com/office/drawing/2014/main" val="2467978134"/>
                  </a:ext>
                </a:extLst>
              </a:tr>
              <a:tr h="272213">
                <a:tc>
                  <a:txBody>
                    <a:bodyPr/>
                    <a:lstStyle/>
                    <a:p>
                      <a:r>
                        <a:rPr lang="lv-LV" sz="1300" dirty="0">
                          <a:latin typeface="Verdana" panose="020B0604030504040204" pitchFamily="34" charset="0"/>
                          <a:ea typeface="Verdana" panose="020B0604030504040204" pitchFamily="34" charset="0"/>
                        </a:rPr>
                        <a:t>2015.</a:t>
                      </a:r>
                    </a:p>
                  </a:txBody>
                  <a:tcPr/>
                </a:tc>
                <a:tc>
                  <a:txBody>
                    <a:bodyPr/>
                    <a:lstStyle/>
                    <a:p>
                      <a:r>
                        <a:rPr lang="lv-LV" sz="1300" dirty="0">
                          <a:latin typeface="Verdana" panose="020B0604030504040204" pitchFamily="34" charset="0"/>
                          <a:ea typeface="Verdana" panose="020B0604030504040204" pitchFamily="34" charset="0"/>
                        </a:rPr>
                        <a:t>2.</a:t>
                      </a:r>
                    </a:p>
                  </a:txBody>
                  <a:tcPr/>
                </a:tc>
                <a:tc>
                  <a:txBody>
                    <a:bodyPr/>
                    <a:lstStyle/>
                    <a:p>
                      <a:r>
                        <a:rPr lang="lv-LV" sz="1300" dirty="0">
                          <a:latin typeface="Verdana" panose="020B0604030504040204" pitchFamily="34" charset="0"/>
                          <a:ea typeface="Verdana" panose="020B0604030504040204" pitchFamily="34" charset="0"/>
                        </a:rPr>
                        <a:t>Fiksētie lielumi, secinājumi</a:t>
                      </a:r>
                    </a:p>
                  </a:txBody>
                  <a:tcPr/>
                </a:tc>
                <a:tc>
                  <a:txBody>
                    <a:bodyPr/>
                    <a:lstStyle/>
                    <a:p>
                      <a:r>
                        <a:rPr lang="lv-LV" sz="1300" dirty="0">
                          <a:latin typeface="Verdana" panose="020B0604030504040204" pitchFamily="34" charset="0"/>
                          <a:ea typeface="Verdana" panose="020B0604030504040204" pitchFamily="34" charset="0"/>
                        </a:rPr>
                        <a:t>Dafniju sirdsdarbība</a:t>
                      </a:r>
                    </a:p>
                  </a:txBody>
                  <a:tcPr/>
                </a:tc>
                <a:extLst>
                  <a:ext uri="{0D108BD9-81ED-4DB2-BD59-A6C34878D82A}">
                    <a16:rowId xmlns:a16="http://schemas.microsoft.com/office/drawing/2014/main" val="1522145563"/>
                  </a:ext>
                </a:extLst>
              </a:tr>
              <a:tr h="399052">
                <a:tc>
                  <a:txBody>
                    <a:bodyPr/>
                    <a:lstStyle/>
                    <a:p>
                      <a:r>
                        <a:rPr lang="lv-LV" sz="1300" dirty="0">
                          <a:latin typeface="Verdana" panose="020B0604030504040204" pitchFamily="34" charset="0"/>
                          <a:ea typeface="Verdana" panose="020B0604030504040204" pitchFamily="34" charset="0"/>
                        </a:rPr>
                        <a:t>2016.</a:t>
                      </a:r>
                    </a:p>
                  </a:txBody>
                  <a:tcPr/>
                </a:tc>
                <a:tc>
                  <a:txBody>
                    <a:bodyPr/>
                    <a:lstStyle/>
                    <a:p>
                      <a:r>
                        <a:rPr lang="lv-LV" sz="1300" dirty="0">
                          <a:latin typeface="Verdana" panose="020B0604030504040204" pitchFamily="34" charset="0"/>
                          <a:ea typeface="Verdana" panose="020B0604030504040204" pitchFamily="34" charset="0"/>
                        </a:rPr>
                        <a:t>4.</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Pētāmā problēma, rezultātu analīze</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Plazmolīze</a:t>
                      </a:r>
                    </a:p>
                  </a:txBody>
                  <a:tcPr/>
                </a:tc>
                <a:extLst>
                  <a:ext uri="{0D108BD9-81ED-4DB2-BD59-A6C34878D82A}">
                    <a16:rowId xmlns:a16="http://schemas.microsoft.com/office/drawing/2014/main" val="1921436558"/>
                  </a:ext>
                </a:extLst>
              </a:tr>
              <a:tr h="272213">
                <a:tc>
                  <a:txBody>
                    <a:bodyPr/>
                    <a:lstStyle/>
                    <a:p>
                      <a:r>
                        <a:rPr lang="lv-LV" sz="1300" dirty="0">
                          <a:latin typeface="Verdana" panose="020B0604030504040204" pitchFamily="34" charset="0"/>
                          <a:ea typeface="Verdana" panose="020B0604030504040204" pitchFamily="34" charset="0"/>
                        </a:rPr>
                        <a:t>2017.</a:t>
                      </a:r>
                    </a:p>
                  </a:txBody>
                  <a:tcPr/>
                </a:tc>
                <a:tc>
                  <a:txBody>
                    <a:bodyPr/>
                    <a:lstStyle/>
                    <a:p>
                      <a:r>
                        <a:rPr lang="lv-LV" sz="1300" dirty="0">
                          <a:latin typeface="Verdana" panose="020B0604030504040204" pitchFamily="34" charset="0"/>
                          <a:ea typeface="Verdana" panose="020B0604030504040204" pitchFamily="34" charset="0"/>
                        </a:rPr>
                        <a:t>10.</a:t>
                      </a:r>
                    </a:p>
                  </a:txBody>
                  <a:tcPr/>
                </a:tc>
                <a:tc>
                  <a:txBody>
                    <a:bodyPr/>
                    <a:lstStyle/>
                    <a:p>
                      <a:r>
                        <a:rPr lang="lv-LV" sz="1300" dirty="0">
                          <a:latin typeface="Verdana" panose="020B0604030504040204" pitchFamily="34" charset="0"/>
                          <a:ea typeface="Verdana" panose="020B0604030504040204" pitchFamily="34" charset="0"/>
                        </a:rPr>
                        <a:t>Lielumi, rezultātu analīze</a:t>
                      </a:r>
                    </a:p>
                  </a:txBody>
                  <a:tcPr/>
                </a:tc>
                <a:tc>
                  <a:txBody>
                    <a:bodyPr/>
                    <a:lstStyle/>
                    <a:p>
                      <a:r>
                        <a:rPr lang="lv-LV" sz="1300" dirty="0">
                          <a:latin typeface="Verdana" panose="020B0604030504040204" pitchFamily="34" charset="0"/>
                          <a:ea typeface="Verdana" panose="020B0604030504040204" pitchFamily="34" charset="0"/>
                        </a:rPr>
                        <a:t>Transpirācija</a:t>
                      </a:r>
                    </a:p>
                  </a:txBody>
                  <a:tcPr/>
                </a:tc>
                <a:extLst>
                  <a:ext uri="{0D108BD9-81ED-4DB2-BD59-A6C34878D82A}">
                    <a16:rowId xmlns:a16="http://schemas.microsoft.com/office/drawing/2014/main" val="3307185248"/>
                  </a:ext>
                </a:extLst>
              </a:tr>
              <a:tr h="383249">
                <a:tc>
                  <a:txBody>
                    <a:bodyPr/>
                    <a:lstStyle/>
                    <a:p>
                      <a:r>
                        <a:rPr lang="lv-LV" sz="1300" dirty="0">
                          <a:latin typeface="Verdana" panose="020B0604030504040204" pitchFamily="34" charset="0"/>
                          <a:ea typeface="Verdana" panose="020B0604030504040204" pitchFamily="34" charset="0"/>
                        </a:rPr>
                        <a:t>2018.</a:t>
                      </a:r>
                    </a:p>
                  </a:txBody>
                  <a:tcPr/>
                </a:tc>
                <a:tc>
                  <a:txBody>
                    <a:bodyPr/>
                    <a:lstStyle/>
                    <a:p>
                      <a:r>
                        <a:rPr lang="lv-LV" sz="1300" dirty="0">
                          <a:latin typeface="Verdana" panose="020B0604030504040204" pitchFamily="34" charset="0"/>
                          <a:ea typeface="Verdana" panose="020B0604030504040204" pitchFamily="34" charset="0"/>
                        </a:rPr>
                        <a:t>10.</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Secinājumi, eksperimenta uzlabošana</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Katalāzes aktivitāte</a:t>
                      </a:r>
                    </a:p>
                  </a:txBody>
                  <a:tcPr/>
                </a:tc>
                <a:extLst>
                  <a:ext uri="{0D108BD9-81ED-4DB2-BD59-A6C34878D82A}">
                    <a16:rowId xmlns:a16="http://schemas.microsoft.com/office/drawing/2014/main" val="1670227507"/>
                  </a:ext>
                </a:extLst>
              </a:tr>
              <a:tr h="344556">
                <a:tc>
                  <a:txBody>
                    <a:bodyPr/>
                    <a:lstStyle/>
                    <a:p>
                      <a:r>
                        <a:rPr lang="lv-LV" sz="1300" dirty="0">
                          <a:latin typeface="Verdana" panose="020B0604030504040204" pitchFamily="34" charset="0"/>
                          <a:ea typeface="Verdana" panose="020B0604030504040204" pitchFamily="34" charset="0"/>
                        </a:rPr>
                        <a:t>2019.</a:t>
                      </a:r>
                    </a:p>
                  </a:txBody>
                  <a:tcPr/>
                </a:tc>
                <a:tc>
                  <a:txBody>
                    <a:bodyPr/>
                    <a:lstStyle/>
                    <a:p>
                      <a:r>
                        <a:rPr lang="lv-LV" sz="1300" dirty="0">
                          <a:latin typeface="Verdana" panose="020B0604030504040204" pitchFamily="34" charset="0"/>
                          <a:ea typeface="Verdana" panose="020B0604030504040204" pitchFamily="34" charset="0"/>
                        </a:rPr>
                        <a:t>7.</a:t>
                      </a:r>
                    </a:p>
                  </a:txBody>
                  <a:tcPr/>
                </a:tc>
                <a:tc>
                  <a:txBody>
                    <a:bodyPr/>
                    <a:lstStyle/>
                    <a:p>
                      <a:r>
                        <a:rPr lang="lv-LV" sz="1300" dirty="0">
                          <a:latin typeface="Verdana" panose="020B0604030504040204" pitchFamily="34" charset="0"/>
                          <a:ea typeface="Verdana" panose="020B0604030504040204" pitchFamily="34" charset="0"/>
                        </a:rPr>
                        <a:t>Datu apstrāde (grafiks)</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Osmoze (kartupeļi cukura šķīdumā)</a:t>
                      </a:r>
                    </a:p>
                  </a:txBody>
                  <a:tcPr/>
                </a:tc>
                <a:extLst>
                  <a:ext uri="{0D108BD9-81ED-4DB2-BD59-A6C34878D82A}">
                    <a16:rowId xmlns:a16="http://schemas.microsoft.com/office/drawing/2014/main" val="3609516097"/>
                  </a:ext>
                </a:extLst>
              </a:tr>
              <a:tr h="272213">
                <a:tc>
                  <a:txBody>
                    <a:bodyPr/>
                    <a:lstStyle/>
                    <a:p>
                      <a:r>
                        <a:rPr lang="lv-LV" sz="1300" dirty="0">
                          <a:latin typeface="Verdana" panose="020B0604030504040204" pitchFamily="34" charset="0"/>
                          <a:ea typeface="Verdana" panose="020B0604030504040204" pitchFamily="34" charset="0"/>
                        </a:rPr>
                        <a:t>2020.</a:t>
                      </a:r>
                    </a:p>
                  </a:txBody>
                  <a:tcPr/>
                </a:tc>
                <a:tc>
                  <a:txBody>
                    <a:bodyPr/>
                    <a:lstStyle/>
                    <a:p>
                      <a:r>
                        <a:rPr lang="lv-LV" sz="1300" dirty="0">
                          <a:latin typeface="Verdana" panose="020B0604030504040204" pitchFamily="34" charset="0"/>
                          <a:ea typeface="Verdana" panose="020B0604030504040204" pitchFamily="34" charset="0"/>
                        </a:rPr>
                        <a:t>3.</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Pētāmā problēma, lielumi</a:t>
                      </a: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dirty="0">
                          <a:latin typeface="Verdana" panose="020B0604030504040204" pitchFamily="34" charset="0"/>
                          <a:ea typeface="Verdana" panose="020B0604030504040204" pitchFamily="34" charset="0"/>
                        </a:rPr>
                        <a:t>Zirņu dīgšana</a:t>
                      </a:r>
                    </a:p>
                  </a:txBody>
                  <a:tcPr/>
                </a:tc>
                <a:extLst>
                  <a:ext uri="{0D108BD9-81ED-4DB2-BD59-A6C34878D82A}">
                    <a16:rowId xmlns:a16="http://schemas.microsoft.com/office/drawing/2014/main" val="479838180"/>
                  </a:ext>
                </a:extLst>
              </a:tr>
              <a:tr h="563369">
                <a:tc>
                  <a:txBody>
                    <a:bodyPr/>
                    <a:lstStyle/>
                    <a:p>
                      <a:r>
                        <a:rPr lang="lv-LV" sz="1300" dirty="0">
                          <a:latin typeface="Verdana" panose="020B0604030504040204" pitchFamily="34" charset="0"/>
                          <a:ea typeface="Verdana" panose="020B0604030504040204" pitchFamily="34" charset="0"/>
                        </a:rPr>
                        <a:t>2021.</a:t>
                      </a:r>
                    </a:p>
                  </a:txBody>
                  <a:tcPr>
                    <a:solidFill>
                      <a:srgbClr val="EFF3EA"/>
                    </a:solidFill>
                  </a:tcPr>
                </a:tc>
                <a:tc>
                  <a:txBody>
                    <a:bodyPr/>
                    <a:lstStyle/>
                    <a:p>
                      <a:r>
                        <a:rPr lang="lv-LV" sz="1300" dirty="0">
                          <a:latin typeface="Verdana" panose="020B0604030504040204" pitchFamily="34" charset="0"/>
                          <a:ea typeface="Verdana" panose="020B0604030504040204" pitchFamily="34" charset="0"/>
                        </a:rPr>
                        <a:t>7.</a:t>
                      </a:r>
                    </a:p>
                  </a:txBody>
                  <a:tcPr>
                    <a:solidFill>
                      <a:srgbClr val="EFF3EA"/>
                    </a:solidFill>
                  </a:tcPr>
                </a:tc>
                <a:tc gridSpan="2">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300" kern="1200" dirty="0">
                          <a:solidFill>
                            <a:schemeClr val="dk1"/>
                          </a:solidFill>
                          <a:effectLst/>
                          <a:latin typeface="Verdana" panose="020B0604030504040204" pitchFamily="34" charset="0"/>
                          <a:ea typeface="Verdana" panose="020B0604030504040204" pitchFamily="34" charset="0"/>
                          <a:cs typeface="+mn-cs"/>
                        </a:rPr>
                        <a:t>Prasme dotajā darba gaitā saskatīt, ar kādu mērķi veikts katrs no eksperimenta soļiem un, ko ar šo eksperimentu var pierādīt. </a:t>
                      </a:r>
                      <a:endParaRPr lang="lv-LV" sz="1300" dirty="0">
                        <a:latin typeface="Verdana" panose="020B0604030504040204" pitchFamily="34" charset="0"/>
                        <a:ea typeface="Verdana" panose="020B0604030504040204" pitchFamily="34" charset="0"/>
                      </a:endParaRPr>
                    </a:p>
                  </a:txBody>
                  <a:tcPr>
                    <a:solidFill>
                      <a:srgbClr val="EFF3EA"/>
                    </a:solidFill>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dirty="0">
                        <a:latin typeface="Verdana" panose="020B0604030504040204" pitchFamily="34" charset="0"/>
                        <a:ea typeface="Verdana" panose="020B0604030504040204" pitchFamily="34" charset="0"/>
                      </a:endParaRPr>
                    </a:p>
                  </a:txBody>
                  <a:tcPr>
                    <a:solidFill>
                      <a:schemeClr val="accent6">
                        <a:lumMod val="40000"/>
                        <a:lumOff val="60000"/>
                      </a:schemeClr>
                    </a:solidFill>
                  </a:tcPr>
                </a:tc>
                <a:extLst>
                  <a:ext uri="{0D108BD9-81ED-4DB2-BD59-A6C34878D82A}">
                    <a16:rowId xmlns:a16="http://schemas.microsoft.com/office/drawing/2014/main" val="2756304294"/>
                  </a:ext>
                </a:extLst>
              </a:tr>
            </a:tbl>
          </a:graphicData>
        </a:graphic>
      </p:graphicFrame>
      <p:sp>
        <p:nvSpPr>
          <p:cNvPr id="9" name="Text Placeholder 6">
            <a:extLst>
              <a:ext uri="{FF2B5EF4-FFF2-40B4-BE49-F238E27FC236}">
                <a16:creationId xmlns:a16="http://schemas.microsoft.com/office/drawing/2014/main" id="{757F993B-9B99-492F-B81A-427206C45680}"/>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0" name="Text Placeholder 7">
            <a:extLst>
              <a:ext uri="{FF2B5EF4-FFF2-40B4-BE49-F238E27FC236}">
                <a16:creationId xmlns:a16="http://schemas.microsoft.com/office/drawing/2014/main" id="{B1AADDD8-128B-4EE9-814C-EB6B26B7D8CA}"/>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3" name="Picture 12">
            <a:extLst>
              <a:ext uri="{FF2B5EF4-FFF2-40B4-BE49-F238E27FC236}">
                <a16:creationId xmlns:a16="http://schemas.microsoft.com/office/drawing/2014/main" id="{6398054D-F625-4490-8D6C-DE710B3A9EC5}"/>
              </a:ext>
            </a:extLst>
          </p:cNvPr>
          <p:cNvPicPr>
            <a:picLocks noChangeAspect="1"/>
          </p:cNvPicPr>
          <p:nvPr/>
        </p:nvPicPr>
        <p:blipFill>
          <a:blip r:embed="rId3"/>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EAF628BD-0E3C-449D-8C59-6878AC4EF09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63</a:t>
            </a:fld>
            <a:endParaRPr lang="en-US" altLang="lv-LV" sz="9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AA49353-AB63-422A-B606-FC331734687D}"/>
              </a:ext>
            </a:extLst>
          </p:cNvPr>
          <p:cNvSpPr txBox="1"/>
          <p:nvPr/>
        </p:nvSpPr>
        <p:spPr>
          <a:xfrm>
            <a:off x="2161909" y="1343035"/>
            <a:ext cx="2831224" cy="353943"/>
          </a:xfrm>
          <a:prstGeom prst="rect">
            <a:avLst/>
          </a:prstGeom>
          <a:noFill/>
        </p:spPr>
        <p:txBody>
          <a:bodyPr wrap="none" rtlCol="0">
            <a:spAutoFit/>
          </a:bodyPr>
          <a:lstStyle/>
          <a:p>
            <a:pPr defTabSz="938213" eaLnBrk="0" fontAlgn="base" hangingPunct="0">
              <a:spcBef>
                <a:spcPct val="0"/>
              </a:spcBef>
              <a:spcAft>
                <a:spcPct val="0"/>
              </a:spcAft>
              <a:defRPr/>
            </a:pPr>
            <a:r>
              <a:rPr lang="lv-LV" sz="1700" b="1" dirty="0">
                <a:solidFill>
                  <a:srgbClr val="75B000"/>
                </a:solidFill>
                <a:latin typeface="Verdana" panose="020B0604030504040204" pitchFamily="34" charset="0"/>
                <a:ea typeface="Verdana" panose="020B0604030504040204" pitchFamily="34" charset="0"/>
              </a:rPr>
              <a:t>Pētnieciskās prasmes</a:t>
            </a:r>
          </a:p>
        </p:txBody>
      </p:sp>
      <p:sp>
        <p:nvSpPr>
          <p:cNvPr id="15" name="Title 1">
            <a:extLst>
              <a:ext uri="{FF2B5EF4-FFF2-40B4-BE49-F238E27FC236}">
                <a16:creationId xmlns:a16="http://schemas.microsoft.com/office/drawing/2014/main" id="{4B78221D-D37A-4A0C-9689-58A5FFCF43E1}"/>
              </a:ext>
            </a:extLst>
          </p:cNvPr>
          <p:cNvSpPr txBox="1">
            <a:spLocks/>
          </p:cNvSpPr>
          <p:nvPr/>
        </p:nvSpPr>
        <p:spPr bwMode="auto">
          <a:xfrm>
            <a:off x="2161909" y="525160"/>
            <a:ext cx="64103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200">
                <a:ea typeface="MS PGothic" panose="020B0600070205080204" pitchFamily="34" charset="-128"/>
              </a:rPr>
              <a:t>2.daļas uzdevumos nepieciešamās prasmes</a:t>
            </a:r>
            <a:endParaRPr lang="lv-LV" altLang="lv-LV" sz="2200" dirty="0">
              <a:ea typeface="MS PGothic" panose="020B0600070205080204" pitchFamily="34" charset="-128"/>
            </a:endParaRPr>
          </a:p>
        </p:txBody>
      </p:sp>
    </p:spTree>
    <p:extLst>
      <p:ext uri="{BB962C8B-B14F-4D97-AF65-F5344CB8AC3E}">
        <p14:creationId xmlns:p14="http://schemas.microsoft.com/office/powerpoint/2010/main" val="2802296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3ADBD0-AEA3-4C92-B09B-589BA4444420}"/>
              </a:ext>
            </a:extLst>
          </p:cNvPr>
          <p:cNvSpPr>
            <a:spLocks noGrp="1"/>
          </p:cNvSpPr>
          <p:nvPr>
            <p:ph type="title"/>
          </p:nvPr>
        </p:nvSpPr>
        <p:spPr>
          <a:xfrm>
            <a:off x="2059124" y="577221"/>
            <a:ext cx="6282638" cy="1036638"/>
          </a:xfrm>
        </p:spPr>
        <p:txBody>
          <a:bodyPr anchor="b">
            <a:normAutofit/>
          </a:bodyPr>
          <a:lstStyle/>
          <a:p>
            <a:pPr>
              <a:defRPr/>
            </a:pPr>
            <a:r>
              <a:rPr lang="lv-LV" altLang="lv-LV" sz="2200" dirty="0">
                <a:ea typeface="MS PGothic" pitchFamily="34" charset="-128"/>
              </a:rPr>
              <a:t>Kādi ir tipiskākie uzdevumi par pētniecību eksāmena 2.daļā?</a:t>
            </a:r>
            <a:endParaRPr lang="lv-LV" altLang="lv-LV" sz="2200" b="0" i="1" dirty="0">
              <a:ea typeface="MS PGothic" pitchFamily="34" charset="-128"/>
            </a:endParaRPr>
          </a:p>
        </p:txBody>
      </p:sp>
      <p:graphicFrame>
        <p:nvGraphicFramePr>
          <p:cNvPr id="3" name="Diagram 2">
            <a:extLst>
              <a:ext uri="{FF2B5EF4-FFF2-40B4-BE49-F238E27FC236}">
                <a16:creationId xmlns:a16="http://schemas.microsoft.com/office/drawing/2014/main" id="{E0601428-FDB0-4954-A29C-9384F4618F99}"/>
              </a:ext>
            </a:extLst>
          </p:cNvPr>
          <p:cNvGraphicFramePr/>
          <p:nvPr>
            <p:extLst>
              <p:ext uri="{D42A27DB-BD31-4B8C-83A1-F6EECF244321}">
                <p14:modId xmlns:p14="http://schemas.microsoft.com/office/powerpoint/2010/main" val="4197888391"/>
              </p:ext>
            </p:extLst>
          </p:nvPr>
        </p:nvGraphicFramePr>
        <p:xfrm>
          <a:off x="702364" y="2753121"/>
          <a:ext cx="10654748" cy="319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6">
            <a:extLst>
              <a:ext uri="{FF2B5EF4-FFF2-40B4-BE49-F238E27FC236}">
                <a16:creationId xmlns:a16="http://schemas.microsoft.com/office/drawing/2014/main" id="{936793D6-45A1-477D-9400-03E15E818F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BC3382BB-C24C-43E6-88D8-F6ACDC04FBD0}"/>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2" name="Picture 11">
            <a:extLst>
              <a:ext uri="{FF2B5EF4-FFF2-40B4-BE49-F238E27FC236}">
                <a16:creationId xmlns:a16="http://schemas.microsoft.com/office/drawing/2014/main" id="{772BEDF6-F2D9-48A8-897E-A7E92B06932C}"/>
              </a:ext>
            </a:extLst>
          </p:cNvPr>
          <p:cNvPicPr>
            <a:picLocks noChangeAspect="1"/>
          </p:cNvPicPr>
          <p:nvPr/>
        </p:nvPicPr>
        <p:blipFill>
          <a:blip r:embed="rId8"/>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A66D901A-EB45-4A55-80C9-598EF4FEBC89}"/>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64</a:t>
            </a:fld>
            <a:endParaRPr lang="en-US" altLang="lv-LV" sz="900" dirty="0">
              <a:latin typeface="Verdana" panose="020B0604030504040204" pitchFamily="34" charset="0"/>
              <a:ea typeface="Verdana" panose="020B0604030504040204" pitchFamily="34" charset="0"/>
            </a:endParaRPr>
          </a:p>
        </p:txBody>
      </p:sp>
      <p:grpSp>
        <p:nvGrpSpPr>
          <p:cNvPr id="22" name="Group 21">
            <a:extLst>
              <a:ext uri="{FF2B5EF4-FFF2-40B4-BE49-F238E27FC236}">
                <a16:creationId xmlns:a16="http://schemas.microsoft.com/office/drawing/2014/main" id="{D71CC57F-BCA6-45AB-A8F0-7C99C191278C}"/>
              </a:ext>
            </a:extLst>
          </p:cNvPr>
          <p:cNvGrpSpPr/>
          <p:nvPr/>
        </p:nvGrpSpPr>
        <p:grpSpPr>
          <a:xfrm>
            <a:off x="10088486" y="2009091"/>
            <a:ext cx="1846925" cy="536310"/>
            <a:chOff x="559361" y="1722845"/>
            <a:chExt cx="1846925" cy="536310"/>
          </a:xfrm>
        </p:grpSpPr>
        <p:pic>
          <p:nvPicPr>
            <p:cNvPr id="23" name="Graphic 22" descr="Warning">
              <a:extLst>
                <a:ext uri="{FF2B5EF4-FFF2-40B4-BE49-F238E27FC236}">
                  <a16:creationId xmlns:a16="http://schemas.microsoft.com/office/drawing/2014/main" id="{C0D1C226-9920-4D9F-B4BE-90DD8537A1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361" y="1722845"/>
              <a:ext cx="520921" cy="520921"/>
            </a:xfrm>
            <a:prstGeom prst="rect">
              <a:avLst/>
            </a:prstGeom>
          </p:spPr>
        </p:pic>
        <p:sp>
          <p:nvSpPr>
            <p:cNvPr id="24" name="TextBox 23">
              <a:extLst>
                <a:ext uri="{FF2B5EF4-FFF2-40B4-BE49-F238E27FC236}">
                  <a16:creationId xmlns:a16="http://schemas.microsoft.com/office/drawing/2014/main" id="{B63B0404-B2B4-4AB8-ADD5-3517F6E344E4}"/>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spTree>
    <p:extLst>
      <p:ext uri="{BB962C8B-B14F-4D97-AF65-F5344CB8AC3E}">
        <p14:creationId xmlns:p14="http://schemas.microsoft.com/office/powerpoint/2010/main" val="2958088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1" name="Title 1">
            <a:extLst>
              <a:ext uri="{FF2B5EF4-FFF2-40B4-BE49-F238E27FC236}">
                <a16:creationId xmlns:a16="http://schemas.microsoft.com/office/drawing/2014/main" id="{ED4286B6-DEC9-4CBF-A20A-5977D0CCC19B}"/>
              </a:ext>
            </a:extLst>
          </p:cNvPr>
          <p:cNvSpPr txBox="1">
            <a:spLocks/>
          </p:cNvSpPr>
          <p:nvPr/>
        </p:nvSpPr>
        <p:spPr>
          <a:xfrm>
            <a:off x="2161910" y="2314575"/>
            <a:ext cx="8413326" cy="10366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lv-LV" altLang="lv-LV" sz="2400" b="1" dirty="0">
                <a:latin typeface="Verdana" panose="020B0604030504040204" pitchFamily="34" charset="0"/>
                <a:ea typeface="Verdana" panose="020B0604030504040204" pitchFamily="34" charset="0"/>
              </a:rPr>
              <a:t>Bioloģijas eksāmena  3. daļa</a:t>
            </a:r>
            <a:br>
              <a:rPr lang="lv-LV" altLang="lv-LV" sz="2400" b="1" dirty="0">
                <a:latin typeface="Verdana" panose="020B0604030504040204" pitchFamily="34" charset="0"/>
                <a:ea typeface="Verdana" panose="020B0604030504040204" pitchFamily="34" charset="0"/>
              </a:rPr>
            </a:br>
            <a:br>
              <a:rPr lang="lv-LV" altLang="lv-LV" sz="2400" b="1" dirty="0">
                <a:latin typeface="Verdana" panose="020B0604030504040204" pitchFamily="34" charset="0"/>
                <a:ea typeface="Verdana" panose="020B0604030504040204" pitchFamily="34" charset="0"/>
              </a:rPr>
            </a:br>
            <a:r>
              <a:rPr lang="lv-LV" altLang="lv-LV" sz="2400" dirty="0">
                <a:latin typeface="Verdana" panose="020B0604030504040204" pitchFamily="34" charset="0"/>
                <a:ea typeface="Verdana" panose="020B0604030504040204" pitchFamily="34" charset="0"/>
              </a:rPr>
              <a:t>-</a:t>
            </a:r>
            <a:r>
              <a:rPr lang="lv-LV" altLang="lv-LV" sz="2400" b="1" dirty="0">
                <a:latin typeface="Verdana" panose="020B0604030504040204" pitchFamily="34" charset="0"/>
                <a:ea typeface="Verdana" panose="020B0604030504040204" pitchFamily="34" charset="0"/>
              </a:rPr>
              <a:t>  eksāmena </a:t>
            </a:r>
            <a:r>
              <a:rPr lang="lv-LV" altLang="lv-LV" sz="2400" dirty="0">
                <a:latin typeface="Verdana" panose="020B0604030504040204" pitchFamily="34" charset="0"/>
                <a:ea typeface="Verdana" panose="020B0604030504040204" pitchFamily="34" charset="0"/>
              </a:rPr>
              <a:t>3. daļas saturs;</a:t>
            </a:r>
          </a:p>
          <a:p>
            <a:pPr marL="342900" indent="-342900">
              <a:spcAft>
                <a:spcPts val="600"/>
              </a:spcAft>
              <a:buFontTx/>
              <a:buChar char="-"/>
            </a:pPr>
            <a:r>
              <a:rPr lang="lv-LV" altLang="lv-LV" sz="2400" dirty="0">
                <a:latin typeface="Verdana" panose="020B0604030504040204" pitchFamily="34" charset="0"/>
                <a:ea typeface="Verdana" panose="020B0604030504040204" pitchFamily="34" charset="0"/>
              </a:rPr>
              <a:t>nepieciešamās </a:t>
            </a:r>
            <a:r>
              <a:rPr lang="lv-LV" altLang="lv-LV" sz="2400" b="1" dirty="0">
                <a:latin typeface="Verdana" panose="020B0604030504040204" pitchFamily="34" charset="0"/>
                <a:ea typeface="Verdana" panose="020B0604030504040204" pitchFamily="34" charset="0"/>
              </a:rPr>
              <a:t>vispārējās prasmes</a:t>
            </a:r>
            <a:r>
              <a:rPr lang="lv-LV" altLang="lv-LV" sz="2400" dirty="0">
                <a:latin typeface="Verdana" panose="020B0604030504040204" pitchFamily="34" charset="0"/>
                <a:ea typeface="Verdana" panose="020B0604030504040204" pitchFamily="34" charset="0"/>
              </a:rPr>
              <a:t> 3. daļas uzdevumu risināšanai;</a:t>
            </a:r>
          </a:p>
          <a:p>
            <a:pPr marL="342900" indent="-342900">
              <a:spcAft>
                <a:spcPts val="600"/>
              </a:spcAft>
              <a:buFontTx/>
              <a:buChar char="-"/>
            </a:pPr>
            <a:r>
              <a:rPr lang="lv-LV" altLang="lv-LV" sz="2400" dirty="0">
                <a:solidFill>
                  <a:srgbClr val="7030A0"/>
                </a:solidFill>
                <a:latin typeface="Verdana" panose="020B0604030504040204" pitchFamily="34" charset="0"/>
                <a:ea typeface="Verdana" panose="020B0604030504040204" pitchFamily="34" charset="0"/>
              </a:rPr>
              <a:t>3. daļas uzdevumu </a:t>
            </a:r>
            <a:r>
              <a:rPr lang="lv-LV" altLang="lv-LV" sz="2400" b="1" dirty="0">
                <a:solidFill>
                  <a:srgbClr val="7030A0"/>
                </a:solidFill>
                <a:latin typeface="Verdana" panose="020B0604030504040204" pitchFamily="34" charset="0"/>
                <a:ea typeface="Verdana" panose="020B0604030504040204" pitchFamily="34" charset="0"/>
              </a:rPr>
              <a:t>vērtēšana</a:t>
            </a:r>
            <a:r>
              <a:rPr lang="lv-LV" altLang="lv-LV" sz="2400" dirty="0">
                <a:latin typeface="Verdana" panose="020B0604030504040204" pitchFamily="34" charset="0"/>
                <a:ea typeface="Verdana" panose="020B0604030504040204" pitchFamily="34" charset="0"/>
              </a:rPr>
              <a:t>;</a:t>
            </a:r>
          </a:p>
          <a:p>
            <a:pPr marL="342900" indent="-342900">
              <a:spcAft>
                <a:spcPts val="600"/>
              </a:spcAft>
              <a:buFontTx/>
              <a:buChar char="-"/>
            </a:pPr>
            <a:r>
              <a:rPr lang="lv-LV" altLang="lv-LV" sz="2400" b="1" dirty="0">
                <a:latin typeface="Verdana" panose="020B0604030504040204" pitchFamily="34" charset="0"/>
                <a:ea typeface="Verdana" panose="020B0604030504040204" pitchFamily="34" charset="0"/>
              </a:rPr>
              <a:t>metodiskie ieteikumi </a:t>
            </a:r>
            <a:r>
              <a:rPr lang="lv-LV" altLang="lv-LV" sz="2400" dirty="0">
                <a:latin typeface="Verdana" panose="020B0604030504040204" pitchFamily="34" charset="0"/>
                <a:ea typeface="Verdana" panose="020B0604030504040204" pitchFamily="34" charset="0"/>
              </a:rPr>
              <a:t>snieguma uzlabošanai.</a:t>
            </a:r>
            <a:br>
              <a:rPr lang="lv-LV" altLang="lv-LV" sz="2400" dirty="0">
                <a:latin typeface="Verdana" panose="020B0604030504040204" pitchFamily="34" charset="0"/>
                <a:ea typeface="Verdana" panose="020B0604030504040204" pitchFamily="34" charset="0"/>
              </a:rPr>
            </a:br>
            <a:br>
              <a:rPr lang="lv-LV" altLang="lv-LV" sz="2400" b="1" dirty="0">
                <a:latin typeface="Verdana" panose="020B0604030504040204" pitchFamily="34" charset="0"/>
                <a:ea typeface="Verdana" panose="020B0604030504040204" pitchFamily="34" charset="0"/>
              </a:rPr>
            </a:br>
            <a:endParaRPr lang="lv-LV" altLang="lv-LV" sz="2400" b="1"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364BE55C-67FC-43D4-8526-81CF0337BCC6}"/>
              </a:ext>
            </a:extLst>
          </p:cNvPr>
          <p:cNvPicPr>
            <a:picLocks noChangeAspect="1"/>
          </p:cNvPicPr>
          <p:nvPr/>
        </p:nvPicPr>
        <p:blipFill>
          <a:blip r:embed="rId3"/>
          <a:stretch>
            <a:fillRect/>
          </a:stretch>
        </p:blipFill>
        <p:spPr>
          <a:xfrm>
            <a:off x="305420" y="0"/>
            <a:ext cx="1856489" cy="1877734"/>
          </a:xfrm>
          <a:prstGeom prst="rect">
            <a:avLst/>
          </a:prstGeom>
        </p:spPr>
      </p:pic>
      <p:sp>
        <p:nvSpPr>
          <p:cNvPr id="10" name="Slide Number Placeholder 5">
            <a:extLst>
              <a:ext uri="{FF2B5EF4-FFF2-40B4-BE49-F238E27FC236}">
                <a16:creationId xmlns:a16="http://schemas.microsoft.com/office/drawing/2014/main" id="{24A2F690-98F5-4889-9C1F-8E0361E4E0A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65</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35427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graphicFrame>
        <p:nvGraphicFramePr>
          <p:cNvPr id="10" name="Diagram 9">
            <a:extLst>
              <a:ext uri="{FF2B5EF4-FFF2-40B4-BE49-F238E27FC236}">
                <a16:creationId xmlns:a16="http://schemas.microsoft.com/office/drawing/2014/main" id="{AA0E6B4F-DE51-483A-BE2A-23D8D4FEB404}"/>
              </a:ext>
            </a:extLst>
          </p:cNvPr>
          <p:cNvGraphicFramePr/>
          <p:nvPr>
            <p:extLst>
              <p:ext uri="{D42A27DB-BD31-4B8C-83A1-F6EECF244321}">
                <p14:modId xmlns:p14="http://schemas.microsoft.com/office/powerpoint/2010/main" val="3813748091"/>
              </p:ext>
            </p:extLst>
          </p:nvPr>
        </p:nvGraphicFramePr>
        <p:xfrm>
          <a:off x="887896" y="2517913"/>
          <a:ext cx="10243929" cy="368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877AA1C3-39E0-4F7C-891B-957A4C514408}"/>
              </a:ext>
            </a:extLst>
          </p:cNvPr>
          <p:cNvSpPr txBox="1">
            <a:spLocks/>
          </p:cNvSpPr>
          <p:nvPr/>
        </p:nvSpPr>
        <p:spPr>
          <a:xfrm>
            <a:off x="2161909" y="420548"/>
            <a:ext cx="6410325" cy="1036638"/>
          </a:xfrm>
          <a:prstGeom prst="rect">
            <a:avLst/>
          </a:prstGeom>
        </p:spPr>
        <p:txBody>
          <a:bodyPr>
            <a:normAutofit/>
          </a:bodyP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altLang="lv-LV" sz="2200" b="1" dirty="0">
                <a:latin typeface="Verdana" panose="020B0604030504040204" pitchFamily="34" charset="0"/>
                <a:ea typeface="Verdana" panose="020B0604030504040204" pitchFamily="34" charset="0"/>
              </a:rPr>
              <a:t>3. daļas saturs</a:t>
            </a:r>
          </a:p>
        </p:txBody>
      </p:sp>
      <p:pic>
        <p:nvPicPr>
          <p:cNvPr id="11" name="Picture 10">
            <a:extLst>
              <a:ext uri="{FF2B5EF4-FFF2-40B4-BE49-F238E27FC236}">
                <a16:creationId xmlns:a16="http://schemas.microsoft.com/office/drawing/2014/main" id="{7CDEA163-DB45-4834-BB15-09C0EBDC17EF}"/>
              </a:ext>
            </a:extLst>
          </p:cNvPr>
          <p:cNvPicPr>
            <a:picLocks noChangeAspect="1"/>
          </p:cNvPicPr>
          <p:nvPr/>
        </p:nvPicPr>
        <p:blipFill>
          <a:blip r:embed="rId8"/>
          <a:stretch>
            <a:fillRect/>
          </a:stretch>
        </p:blipFill>
        <p:spPr>
          <a:xfrm>
            <a:off x="305420" y="0"/>
            <a:ext cx="1856489" cy="1877734"/>
          </a:xfrm>
          <a:prstGeom prst="rect">
            <a:avLst/>
          </a:prstGeom>
        </p:spPr>
      </p:pic>
      <p:grpSp>
        <p:nvGrpSpPr>
          <p:cNvPr id="12" name="Group 11">
            <a:extLst>
              <a:ext uri="{FF2B5EF4-FFF2-40B4-BE49-F238E27FC236}">
                <a16:creationId xmlns:a16="http://schemas.microsoft.com/office/drawing/2014/main" id="{C22AC4D0-C4AA-4790-B180-93A727E2FCE2}"/>
              </a:ext>
            </a:extLst>
          </p:cNvPr>
          <p:cNvGrpSpPr/>
          <p:nvPr/>
        </p:nvGrpSpPr>
        <p:grpSpPr>
          <a:xfrm>
            <a:off x="2161909" y="1606326"/>
            <a:ext cx="8969916" cy="789249"/>
            <a:chOff x="929" y="258292"/>
            <a:chExt cx="3239987" cy="1071977"/>
          </a:xfrm>
        </p:grpSpPr>
        <p:sp>
          <p:nvSpPr>
            <p:cNvPr id="13" name="Rectangle: Rounded Corners 12">
              <a:extLst>
                <a:ext uri="{FF2B5EF4-FFF2-40B4-BE49-F238E27FC236}">
                  <a16:creationId xmlns:a16="http://schemas.microsoft.com/office/drawing/2014/main" id="{90BA6632-DB2B-4C05-B7C5-5584518AEC6B}"/>
                </a:ext>
              </a:extLst>
            </p:cNvPr>
            <p:cNvSpPr/>
            <p:nvPr/>
          </p:nvSpPr>
          <p:spPr>
            <a:xfrm>
              <a:off x="929" y="258292"/>
              <a:ext cx="3239987" cy="1071977"/>
            </a:xfrm>
            <a:prstGeom prst="roundRect">
              <a:avLst/>
            </a:prstGeom>
            <a:solidFill>
              <a:srgbClr val="74913B">
                <a:alpha val="89804"/>
              </a:srgbClr>
            </a:solid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1E640F97-1612-4A1D-AA9E-6712E97F6E0B}"/>
                </a:ext>
              </a:extLst>
            </p:cNvPr>
            <p:cNvSpPr txBox="1"/>
            <p:nvPr/>
          </p:nvSpPr>
          <p:spPr>
            <a:xfrm>
              <a:off x="57232" y="258292"/>
              <a:ext cx="3110307" cy="931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defTabSz="938213" fontAlgn="base">
                <a:spcBef>
                  <a:spcPct val="0"/>
                </a:spcBef>
                <a:spcAft>
                  <a:spcPct val="0"/>
                </a:spcAft>
              </a:pPr>
              <a:r>
                <a:rPr lang="lv-LV" altLang="lv-LV" b="1" dirty="0">
                  <a:solidFill>
                    <a:schemeClr val="bg1"/>
                  </a:solidFill>
                  <a:latin typeface="Verdana" panose="020B0604030504040204" pitchFamily="34" charset="0"/>
                  <a:ea typeface="MS PGothic" panose="020B0600070205080204" pitchFamily="34" charset="-128"/>
                </a:rPr>
                <a:t>Zināšanu lietojums nestandarta situācijās – </a:t>
              </a:r>
              <a:r>
                <a:rPr lang="lv-LV" altLang="lv-LV" dirty="0">
                  <a:solidFill>
                    <a:schemeClr val="bg1"/>
                  </a:solidFill>
                  <a:latin typeface="Verdana" panose="020B0604030504040204" pitchFamily="34" charset="0"/>
                  <a:ea typeface="MS PGothic" panose="020B0600070205080204" pitchFamily="34" charset="-128"/>
                </a:rPr>
                <a:t>bioloģijas konteksts, bet situācijas ir jaunas</a:t>
              </a:r>
              <a:endParaRPr lang="lv-LV" altLang="lv-LV" b="1" dirty="0">
                <a:solidFill>
                  <a:schemeClr val="bg1"/>
                </a:solidFill>
                <a:latin typeface="Verdana" panose="020B0604030504040204" pitchFamily="34" charset="0"/>
                <a:ea typeface="MS PGothic" panose="020B0600070205080204" pitchFamily="34" charset="-128"/>
              </a:endParaRPr>
            </a:p>
          </p:txBody>
        </p:sp>
      </p:grpSp>
    </p:spTree>
    <p:extLst>
      <p:ext uri="{BB962C8B-B14F-4D97-AF65-F5344CB8AC3E}">
        <p14:creationId xmlns:p14="http://schemas.microsoft.com/office/powerpoint/2010/main" val="338417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747733" y="5683108"/>
            <a:ext cx="10641496" cy="518110"/>
          </a:xfrm>
          <a:prstGeom prst="rect">
            <a:avLst/>
          </a:prstGeom>
          <a:solidFill>
            <a:schemeClr val="accent6">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Iesaki četrus pasākumus, kas jāveic meža apsaimniekotājam, lai skujkoku sakņu trupe nesamazinātu mežaudzes vērtību, un pamato katra pasākuma mērķi! </a:t>
            </a:r>
            <a:r>
              <a:rPr lang="lv-LV" sz="1400" dirty="0">
                <a:solidFill>
                  <a:srgbClr val="FF0000"/>
                </a:solidFill>
                <a:latin typeface="Verdana" panose="020B0604030504040204" pitchFamily="34" charset="0"/>
                <a:ea typeface="Verdana" panose="020B0604030504040204" pitchFamily="34" charset="0"/>
              </a:rPr>
              <a:t>4 punkti</a:t>
            </a:r>
            <a:endParaRPr lang="lv-LV" sz="1400" dirty="0">
              <a:latin typeface="Verdana" panose="020B0604030504040204" pitchFamily="34" charset="0"/>
              <a:ea typeface="Verdana" panose="020B0604030504040204" pitchFamily="34" charset="0"/>
            </a:endParaRPr>
          </a:p>
        </p:txBody>
      </p:sp>
      <p:sp>
        <p:nvSpPr>
          <p:cNvPr id="5" name="Rectangle 5">
            <a:extLst>
              <a:ext uri="{FF2B5EF4-FFF2-40B4-BE49-F238E27FC236}">
                <a16:creationId xmlns:a16="http://schemas.microsoft.com/office/drawing/2014/main" id="{D975963E-A8BB-49D9-94C5-B7802B14B45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pic>
        <p:nvPicPr>
          <p:cNvPr id="2" name="Picture 1">
            <a:extLst>
              <a:ext uri="{FF2B5EF4-FFF2-40B4-BE49-F238E27FC236}">
                <a16:creationId xmlns:a16="http://schemas.microsoft.com/office/drawing/2014/main" id="{F7EA948F-B8DB-4C58-97ED-B3743F58020E}"/>
              </a:ext>
            </a:extLst>
          </p:cNvPr>
          <p:cNvPicPr>
            <a:picLocks noChangeAspect="1"/>
          </p:cNvPicPr>
          <p:nvPr/>
        </p:nvPicPr>
        <p:blipFill rotWithShape="1">
          <a:blip r:embed="rId3"/>
          <a:srcRect t="382" b="19446"/>
          <a:stretch/>
        </p:blipFill>
        <p:spPr>
          <a:xfrm>
            <a:off x="1065945" y="2207550"/>
            <a:ext cx="8055417" cy="3354373"/>
          </a:xfrm>
          <a:prstGeom prst="rect">
            <a:avLst/>
          </a:prstGeom>
        </p:spPr>
      </p:pic>
      <p:sp>
        <p:nvSpPr>
          <p:cNvPr id="16" name="Title 1">
            <a:extLst>
              <a:ext uri="{FF2B5EF4-FFF2-40B4-BE49-F238E27FC236}">
                <a16:creationId xmlns:a16="http://schemas.microsoft.com/office/drawing/2014/main" id="{1ED986AC-379A-41FD-A39B-0880E942C733}"/>
              </a:ext>
            </a:extLst>
          </p:cNvPr>
          <p:cNvSpPr txBox="1">
            <a:spLocks/>
          </p:cNvSpPr>
          <p:nvPr/>
        </p:nvSpPr>
        <p:spPr>
          <a:xfrm flipH="1">
            <a:off x="5853544" y="3975971"/>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Kādu informāciju iedod diagramma?</a:t>
            </a:r>
          </a:p>
        </p:txBody>
      </p:sp>
      <p:sp>
        <p:nvSpPr>
          <p:cNvPr id="17" name="Title 1">
            <a:extLst>
              <a:ext uri="{FF2B5EF4-FFF2-40B4-BE49-F238E27FC236}">
                <a16:creationId xmlns:a16="http://schemas.microsoft.com/office/drawing/2014/main" id="{22365321-A6FB-422E-9A46-9A8DE9CB3B7E}"/>
              </a:ext>
            </a:extLst>
          </p:cNvPr>
          <p:cNvSpPr txBox="1">
            <a:spLocks/>
          </p:cNvSpPr>
          <p:nvPr/>
        </p:nvSpPr>
        <p:spPr>
          <a:xfrm flipH="1">
            <a:off x="9320999" y="2207550"/>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Kādu informāciju iedod teksts?</a:t>
            </a:r>
          </a:p>
        </p:txBody>
      </p:sp>
      <p:cxnSp>
        <p:nvCxnSpPr>
          <p:cNvPr id="18" name="Straight Connector 17">
            <a:extLst>
              <a:ext uri="{FF2B5EF4-FFF2-40B4-BE49-F238E27FC236}">
                <a16:creationId xmlns:a16="http://schemas.microsoft.com/office/drawing/2014/main" id="{C7457E98-B070-4DC5-AE31-3B76861D9BA4}"/>
              </a:ext>
            </a:extLst>
          </p:cNvPr>
          <p:cNvCxnSpPr>
            <a:cxnSpLocks/>
          </p:cNvCxnSpPr>
          <p:nvPr/>
        </p:nvCxnSpPr>
        <p:spPr>
          <a:xfrm>
            <a:off x="1904218" y="2808639"/>
            <a:ext cx="489599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4E13836-EEEB-4D27-BEAC-31637A02D6EB}"/>
              </a:ext>
            </a:extLst>
          </p:cNvPr>
          <p:cNvCxnSpPr>
            <a:cxnSpLocks/>
          </p:cNvCxnSpPr>
          <p:nvPr/>
        </p:nvCxnSpPr>
        <p:spPr>
          <a:xfrm>
            <a:off x="4243381" y="2556268"/>
            <a:ext cx="385400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0312E86-AD88-458D-AEF2-7B0FEC1588A9}"/>
              </a:ext>
            </a:extLst>
          </p:cNvPr>
          <p:cNvSpPr txBox="1"/>
          <p:nvPr/>
        </p:nvSpPr>
        <p:spPr>
          <a:xfrm>
            <a:off x="5823850" y="3077526"/>
            <a:ext cx="6259503" cy="604717"/>
          </a:xfrm>
          <a:prstGeom prst="rect">
            <a:avLst/>
          </a:prstGeom>
          <a:solidFill>
            <a:schemeClr val="accent6">
              <a:lumMod val="40000"/>
              <a:lumOff val="60000"/>
            </a:schemeClr>
          </a:solidFill>
          <a:ln>
            <a:solidFill>
              <a:schemeClr val="bg1">
                <a:lumMod val="50000"/>
              </a:schemeClr>
            </a:solidFill>
          </a:ln>
        </p:spPr>
        <p:txBody>
          <a:bodyPr wrap="square" rtlCol="0">
            <a:spAutoFit/>
          </a:bodyPr>
          <a:lstStyle/>
          <a:p>
            <a:pPr algn="ctr">
              <a:lnSpc>
                <a:spcPct val="150000"/>
              </a:lnSpc>
              <a:spcAft>
                <a:spcPts val="600"/>
              </a:spcAft>
            </a:pPr>
            <a:r>
              <a:rPr lang="lv-LV" dirty="0">
                <a:latin typeface="Verdana" panose="020B0604030504040204" pitchFamily="34" charset="0"/>
                <a:ea typeface="Verdana" panose="020B0604030504040204" pitchFamily="34" charset="0"/>
              </a:rPr>
              <a:t>Atbildes ir zemtekstā. Informācija ir jāinterpretē.</a:t>
            </a:r>
          </a:p>
          <a:p>
            <a:pPr algn="ctr">
              <a:lnSpc>
                <a:spcPct val="150000"/>
              </a:lnSpc>
              <a:spcAft>
                <a:spcPts val="600"/>
              </a:spcAft>
            </a:pPr>
            <a:endParaRPr lang="lv-LV" sz="100" dirty="0">
              <a:latin typeface="Verdana" panose="020B0604030504040204" pitchFamily="34" charset="0"/>
              <a:ea typeface="Verdana" panose="020B0604030504040204" pitchFamily="34" charset="0"/>
            </a:endParaRPr>
          </a:p>
        </p:txBody>
      </p:sp>
      <p:pic>
        <p:nvPicPr>
          <p:cNvPr id="19" name="Picture 18">
            <a:extLst>
              <a:ext uri="{FF2B5EF4-FFF2-40B4-BE49-F238E27FC236}">
                <a16:creationId xmlns:a16="http://schemas.microsoft.com/office/drawing/2014/main" id="{BBFDCA29-3188-4877-9D36-52F0AD228474}"/>
              </a:ext>
            </a:extLst>
          </p:cNvPr>
          <p:cNvPicPr>
            <a:picLocks noChangeAspect="1"/>
          </p:cNvPicPr>
          <p:nvPr/>
        </p:nvPicPr>
        <p:blipFill>
          <a:blip r:embed="rId4"/>
          <a:stretch>
            <a:fillRect/>
          </a:stretch>
        </p:blipFill>
        <p:spPr>
          <a:xfrm>
            <a:off x="305420" y="0"/>
            <a:ext cx="1856489" cy="1877734"/>
          </a:xfrm>
          <a:prstGeom prst="rect">
            <a:avLst/>
          </a:prstGeom>
        </p:spPr>
      </p:pic>
      <p:sp>
        <p:nvSpPr>
          <p:cNvPr id="21" name="Slide Number Placeholder 5">
            <a:extLst>
              <a:ext uri="{FF2B5EF4-FFF2-40B4-BE49-F238E27FC236}">
                <a16:creationId xmlns:a16="http://schemas.microsoft.com/office/drawing/2014/main" id="{FF50D72C-5253-47BF-AB1D-A9D5DE362413}"/>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67</a:t>
            </a:fld>
            <a:endParaRPr lang="en-US" altLang="lv-LV" sz="900" dirty="0">
              <a:latin typeface="Verdana" panose="020B0604030504040204" pitchFamily="34" charset="0"/>
              <a:ea typeface="Verdana" panose="020B0604030504040204" pitchFamily="34" charset="0"/>
            </a:endParaRPr>
          </a:p>
        </p:txBody>
      </p:sp>
      <p:sp>
        <p:nvSpPr>
          <p:cNvPr id="27" name="Rectangle 5">
            <a:extLst>
              <a:ext uri="{FF2B5EF4-FFF2-40B4-BE49-F238E27FC236}">
                <a16:creationId xmlns:a16="http://schemas.microsoft.com/office/drawing/2014/main" id="{FC61FBE5-5E77-4261-AA0D-F1BD26189F89}"/>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8" name="Title 1">
            <a:extLst>
              <a:ext uri="{FF2B5EF4-FFF2-40B4-BE49-F238E27FC236}">
                <a16:creationId xmlns:a16="http://schemas.microsoft.com/office/drawing/2014/main" id="{E7269416-165F-4D2B-8821-EFDB9AA4DEAC}"/>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9" name="Group 28">
            <a:extLst>
              <a:ext uri="{FF2B5EF4-FFF2-40B4-BE49-F238E27FC236}">
                <a16:creationId xmlns:a16="http://schemas.microsoft.com/office/drawing/2014/main" id="{BF8C893A-CC2D-46D3-8C30-AC39D3400F5E}"/>
              </a:ext>
            </a:extLst>
          </p:cNvPr>
          <p:cNvGrpSpPr/>
          <p:nvPr/>
        </p:nvGrpSpPr>
        <p:grpSpPr>
          <a:xfrm>
            <a:off x="4305563" y="417998"/>
            <a:ext cx="3298581" cy="501191"/>
            <a:chOff x="1703540" y="1570168"/>
            <a:chExt cx="3162002" cy="501191"/>
          </a:xfrm>
        </p:grpSpPr>
        <p:sp>
          <p:nvSpPr>
            <p:cNvPr id="30" name="TextBox 29">
              <a:extLst>
                <a:ext uri="{FF2B5EF4-FFF2-40B4-BE49-F238E27FC236}">
                  <a16:creationId xmlns:a16="http://schemas.microsoft.com/office/drawing/2014/main" id="{3AD43277-5B2E-4971-9EDC-5CF3441BCF15}"/>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1. uzdevums</a:t>
              </a:r>
            </a:p>
          </p:txBody>
        </p:sp>
        <p:sp>
          <p:nvSpPr>
            <p:cNvPr id="31" name="TextBox 30">
              <a:extLst>
                <a:ext uri="{FF2B5EF4-FFF2-40B4-BE49-F238E27FC236}">
                  <a16:creationId xmlns:a16="http://schemas.microsoft.com/office/drawing/2014/main" id="{F5E2853B-B33D-4734-87F4-875D9B15B3D5}"/>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Tree>
    <p:extLst>
      <p:ext uri="{BB962C8B-B14F-4D97-AF65-F5344CB8AC3E}">
        <p14:creationId xmlns:p14="http://schemas.microsoft.com/office/powerpoint/2010/main" val="1893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left)">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ppt_x</p:attrName>
                                        </p:attrNameLst>
                                      </p:cBhvr>
                                      <p:tavLst>
                                        <p:tav tm="0">
                                          <p:val>
                                            <p:strVal val="#ppt_x+#ppt_w*1.125000"/>
                                          </p:val>
                                        </p:tav>
                                        <p:tav tm="100000">
                                          <p:val>
                                            <p:strVal val="#ppt_x"/>
                                          </p:val>
                                        </p:tav>
                                      </p:tavLst>
                                    </p:anim>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4324652" y="3586131"/>
            <a:ext cx="7284252" cy="624362"/>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Interpretēt doto informāciju</a:t>
            </a:r>
            <a:r>
              <a:rPr lang="lv-LV" sz="1400" dirty="0">
                <a:latin typeface="Verdana" panose="020B0604030504040204" pitchFamily="34" charset="0"/>
                <a:ea typeface="Verdana" panose="020B0604030504040204" pitchFamily="34" charset="0"/>
              </a:rPr>
              <a:t> – ieteikt </a:t>
            </a:r>
            <a:r>
              <a:rPr lang="lv-LV" sz="1400" b="1" dirty="0">
                <a:latin typeface="Verdana" panose="020B0604030504040204" pitchFamily="34" charset="0"/>
                <a:ea typeface="Verdana" panose="020B0604030504040204" pitchFamily="34" charset="0"/>
              </a:rPr>
              <a:t>reālus </a:t>
            </a:r>
            <a:r>
              <a:rPr lang="lv-LV" sz="1400" dirty="0">
                <a:latin typeface="Verdana" panose="020B0604030504040204" pitchFamily="34" charset="0"/>
                <a:ea typeface="Verdana" panose="020B0604030504040204" pitchFamily="34" charset="0"/>
              </a:rPr>
              <a:t>pasākumus, kas novērš un samazina iespējas skujkoku trupei vairoties. </a:t>
            </a:r>
          </a:p>
        </p:txBody>
      </p:sp>
      <p:sp>
        <p:nvSpPr>
          <p:cNvPr id="10" name="Title 1">
            <a:extLst>
              <a:ext uri="{FF2B5EF4-FFF2-40B4-BE49-F238E27FC236}">
                <a16:creationId xmlns:a16="http://schemas.microsoft.com/office/drawing/2014/main" id="{01C0F24A-38A9-472B-998C-913C34351CFB}"/>
              </a:ext>
            </a:extLst>
          </p:cNvPr>
          <p:cNvSpPr txBox="1">
            <a:spLocks/>
          </p:cNvSpPr>
          <p:nvPr/>
        </p:nvSpPr>
        <p:spPr>
          <a:xfrm>
            <a:off x="1033669" y="4151848"/>
            <a:ext cx="3060415" cy="349931"/>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 veidot uzdevuma atbildi?</a:t>
            </a:r>
          </a:p>
        </p:txBody>
      </p:sp>
      <p:sp>
        <p:nvSpPr>
          <p:cNvPr id="37" name="Title 1">
            <a:extLst>
              <a:ext uri="{FF2B5EF4-FFF2-40B4-BE49-F238E27FC236}">
                <a16:creationId xmlns:a16="http://schemas.microsoft.com/office/drawing/2014/main" id="{FFF1FA94-7549-4CDE-8AD9-3911C5E3AD1F}"/>
              </a:ext>
            </a:extLst>
          </p:cNvPr>
          <p:cNvSpPr txBox="1">
            <a:spLocks/>
          </p:cNvSpPr>
          <p:nvPr/>
        </p:nvSpPr>
        <p:spPr>
          <a:xfrm>
            <a:off x="1033669" y="1921668"/>
            <a:ext cx="3139927" cy="51206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no Tevis prasa uzdevuma nosacījumi?</a:t>
            </a:r>
          </a:p>
        </p:txBody>
      </p:sp>
      <p:sp>
        <p:nvSpPr>
          <p:cNvPr id="38" name="Content Placeholder 2">
            <a:extLst>
              <a:ext uri="{FF2B5EF4-FFF2-40B4-BE49-F238E27FC236}">
                <a16:creationId xmlns:a16="http://schemas.microsoft.com/office/drawing/2014/main" id="{BAACDCCD-BCBF-4A43-85F0-C19C926074AF}"/>
              </a:ext>
            </a:extLst>
          </p:cNvPr>
          <p:cNvSpPr txBox="1">
            <a:spLocks/>
          </p:cNvSpPr>
          <p:nvPr/>
        </p:nvSpPr>
        <p:spPr>
          <a:xfrm>
            <a:off x="4320829" y="1761986"/>
            <a:ext cx="7320235" cy="711300"/>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Iesaki </a:t>
            </a:r>
            <a:r>
              <a:rPr lang="lv-LV" sz="1400" b="1" dirty="0">
                <a:latin typeface="Verdana" panose="020B0604030504040204" pitchFamily="34" charset="0"/>
                <a:ea typeface="Verdana" panose="020B0604030504040204" pitchFamily="34" charset="0"/>
              </a:rPr>
              <a:t>četrus pasākumus</a:t>
            </a:r>
            <a:r>
              <a:rPr lang="lv-LV" sz="1400" dirty="0">
                <a:latin typeface="Verdana" panose="020B0604030504040204" pitchFamily="34" charset="0"/>
                <a:ea typeface="Verdana" panose="020B0604030504040204" pitchFamily="34" charset="0"/>
              </a:rPr>
              <a:t>, kas jāveic meža apsaimniekotājam, lai skujkoku sakņu trupe nesamazinātu mežaudzes vērtību, un </a:t>
            </a:r>
            <a:r>
              <a:rPr lang="lv-LV" sz="1400" b="1" dirty="0">
                <a:latin typeface="Verdana" panose="020B0604030504040204" pitchFamily="34" charset="0"/>
                <a:ea typeface="Verdana" panose="020B0604030504040204" pitchFamily="34" charset="0"/>
              </a:rPr>
              <a:t>pamato katra pasākuma mērķi</a:t>
            </a:r>
            <a:r>
              <a:rPr lang="lv-LV" sz="1400" dirty="0">
                <a:latin typeface="Verdana" panose="020B0604030504040204" pitchFamily="34" charset="0"/>
                <a:ea typeface="Verdana" panose="020B0604030504040204" pitchFamily="34" charset="0"/>
              </a:rPr>
              <a:t>! </a:t>
            </a:r>
          </a:p>
        </p:txBody>
      </p:sp>
      <p:sp>
        <p:nvSpPr>
          <p:cNvPr id="41" name="Title 1">
            <a:extLst>
              <a:ext uri="{FF2B5EF4-FFF2-40B4-BE49-F238E27FC236}">
                <a16:creationId xmlns:a16="http://schemas.microsoft.com/office/drawing/2014/main" id="{36B285A6-4134-471A-A379-7920AB026054}"/>
              </a:ext>
            </a:extLst>
          </p:cNvPr>
          <p:cNvSpPr txBox="1">
            <a:spLocks/>
          </p:cNvSpPr>
          <p:nvPr/>
        </p:nvSpPr>
        <p:spPr>
          <a:xfrm>
            <a:off x="1033669" y="2808302"/>
            <a:ext cx="3116573" cy="560892"/>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pateica priekšā dotā informācija?</a:t>
            </a:r>
          </a:p>
        </p:txBody>
      </p:sp>
      <p:sp>
        <p:nvSpPr>
          <p:cNvPr id="42" name="Content Placeholder 2">
            <a:extLst>
              <a:ext uri="{FF2B5EF4-FFF2-40B4-BE49-F238E27FC236}">
                <a16:creationId xmlns:a16="http://schemas.microsoft.com/office/drawing/2014/main" id="{895E16A3-FA90-4FB7-924C-A28467176D75}"/>
              </a:ext>
            </a:extLst>
          </p:cNvPr>
          <p:cNvSpPr txBox="1">
            <a:spLocks/>
          </p:cNvSpPr>
          <p:nvPr/>
        </p:nvSpPr>
        <p:spPr>
          <a:xfrm>
            <a:off x="4320829" y="2779376"/>
            <a:ext cx="7320232" cy="589818"/>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Skujkoku trupe ir parazītiska sēne, kas vairojas uz kokiem ar bojātu mizu un koksnes atliekām (kritušiem stumbriem, zariem celmiem). </a:t>
            </a:r>
          </a:p>
        </p:txBody>
      </p:sp>
      <p:sp>
        <p:nvSpPr>
          <p:cNvPr id="44" name="Content Placeholder 2">
            <a:extLst>
              <a:ext uri="{FF2B5EF4-FFF2-40B4-BE49-F238E27FC236}">
                <a16:creationId xmlns:a16="http://schemas.microsoft.com/office/drawing/2014/main" id="{A2E3D0BD-2C9B-4CDB-8385-63893131C5DA}"/>
              </a:ext>
            </a:extLst>
          </p:cNvPr>
          <p:cNvSpPr txBox="1">
            <a:spLocks/>
          </p:cNvSpPr>
          <p:nvPr/>
        </p:nvSpPr>
        <p:spPr>
          <a:xfrm>
            <a:off x="4320829" y="4501779"/>
            <a:ext cx="7333610" cy="619786"/>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Izmantot izpratni </a:t>
            </a:r>
            <a:r>
              <a:rPr lang="lv-LV" sz="1400" dirty="0">
                <a:latin typeface="Verdana" panose="020B0604030504040204" pitchFamily="34" charset="0"/>
                <a:ea typeface="Verdana" panose="020B0604030504040204" pitchFamily="34" charset="0"/>
              </a:rPr>
              <a:t>par augu slimību (ne kaitēkļu) apkarošanas līdzekļiem un to izmantošanas iespējām.</a:t>
            </a:r>
          </a:p>
        </p:txBody>
      </p:sp>
      <p:sp>
        <p:nvSpPr>
          <p:cNvPr id="45" name="Title 1">
            <a:extLst>
              <a:ext uri="{FF2B5EF4-FFF2-40B4-BE49-F238E27FC236}">
                <a16:creationId xmlns:a16="http://schemas.microsoft.com/office/drawing/2014/main" id="{3248A651-0D0C-4B46-8432-0668891CF3C4}"/>
              </a:ext>
            </a:extLst>
          </p:cNvPr>
          <p:cNvSpPr txBox="1">
            <a:spLocks/>
          </p:cNvSpPr>
          <p:nvPr/>
        </p:nvSpPr>
        <p:spPr>
          <a:xfrm>
            <a:off x="1033669" y="5381244"/>
            <a:ext cx="3116573" cy="619786"/>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Kas Tev jāzina un jāsaprot, lai izveidotu pilnvērtīgu atbildi?</a:t>
            </a:r>
          </a:p>
        </p:txBody>
      </p:sp>
      <p:sp>
        <p:nvSpPr>
          <p:cNvPr id="17" name="Content Placeholder 2">
            <a:extLst>
              <a:ext uri="{FF2B5EF4-FFF2-40B4-BE49-F238E27FC236}">
                <a16:creationId xmlns:a16="http://schemas.microsoft.com/office/drawing/2014/main" id="{9AC544FD-85E1-41D6-947C-6683AC03604C}"/>
              </a:ext>
            </a:extLst>
          </p:cNvPr>
          <p:cNvSpPr txBox="1">
            <a:spLocks/>
          </p:cNvSpPr>
          <p:nvPr/>
        </p:nvSpPr>
        <p:spPr>
          <a:xfrm>
            <a:off x="4307451" y="5381244"/>
            <a:ext cx="7333610" cy="619786"/>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Kādus </a:t>
            </a:r>
            <a:r>
              <a:rPr lang="lv-LV" sz="1400" b="1" dirty="0">
                <a:latin typeface="Verdana" panose="020B0604030504040204" pitchFamily="34" charset="0"/>
                <a:ea typeface="Verdana" panose="020B0604030504040204" pitchFamily="34" charset="0"/>
              </a:rPr>
              <a:t>augu aizsardzības līdzekļus </a:t>
            </a:r>
            <a:r>
              <a:rPr lang="lv-LV" sz="1400" dirty="0">
                <a:latin typeface="Verdana" panose="020B0604030504040204" pitchFamily="34" charset="0"/>
                <a:ea typeface="Verdana" panose="020B0604030504040204" pitchFamily="34" charset="0"/>
              </a:rPr>
              <a:t>var izmantot augu slimību (ne kaitēkļu) apkarošanai? </a:t>
            </a:r>
          </a:p>
        </p:txBody>
      </p:sp>
      <p:pic>
        <p:nvPicPr>
          <p:cNvPr id="18" name="Picture 17">
            <a:extLst>
              <a:ext uri="{FF2B5EF4-FFF2-40B4-BE49-F238E27FC236}">
                <a16:creationId xmlns:a16="http://schemas.microsoft.com/office/drawing/2014/main" id="{AE4269CD-DA42-4F53-A6DD-0DE56C5C7543}"/>
              </a:ext>
            </a:extLst>
          </p:cNvPr>
          <p:cNvPicPr>
            <a:picLocks noChangeAspect="1"/>
          </p:cNvPicPr>
          <p:nvPr/>
        </p:nvPicPr>
        <p:blipFill>
          <a:blip r:embed="rId3"/>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C99DA71A-BE41-43B0-814D-6DDDBF211B98}"/>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68</a:t>
            </a:fld>
            <a:endParaRPr lang="en-US" altLang="lv-LV" sz="900" dirty="0">
              <a:latin typeface="Verdana" panose="020B0604030504040204" pitchFamily="34" charset="0"/>
              <a:ea typeface="Verdana" panose="020B0604030504040204" pitchFamily="34" charset="0"/>
            </a:endParaRPr>
          </a:p>
        </p:txBody>
      </p:sp>
      <p:sp>
        <p:nvSpPr>
          <p:cNvPr id="20" name="Rectangle 5">
            <a:extLst>
              <a:ext uri="{FF2B5EF4-FFF2-40B4-BE49-F238E27FC236}">
                <a16:creationId xmlns:a16="http://schemas.microsoft.com/office/drawing/2014/main" id="{5C8460EF-2CDE-44E9-90A8-3D77CF27875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1" name="Rectangle 5">
            <a:extLst>
              <a:ext uri="{FF2B5EF4-FFF2-40B4-BE49-F238E27FC236}">
                <a16:creationId xmlns:a16="http://schemas.microsoft.com/office/drawing/2014/main" id="{8C6A40EA-DEF3-4C1E-96A5-287B70363E24}"/>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2" name="Title 1">
            <a:extLst>
              <a:ext uri="{FF2B5EF4-FFF2-40B4-BE49-F238E27FC236}">
                <a16:creationId xmlns:a16="http://schemas.microsoft.com/office/drawing/2014/main" id="{FF31D9E4-93A5-4740-9D94-74E71F85A170}"/>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3" name="Group 22">
            <a:extLst>
              <a:ext uri="{FF2B5EF4-FFF2-40B4-BE49-F238E27FC236}">
                <a16:creationId xmlns:a16="http://schemas.microsoft.com/office/drawing/2014/main" id="{0BC1E1BE-A502-4F38-B09B-4401A8C321E8}"/>
              </a:ext>
            </a:extLst>
          </p:cNvPr>
          <p:cNvGrpSpPr/>
          <p:nvPr/>
        </p:nvGrpSpPr>
        <p:grpSpPr>
          <a:xfrm>
            <a:off x="4305563" y="417998"/>
            <a:ext cx="3298581" cy="501191"/>
            <a:chOff x="1703540" y="1570168"/>
            <a:chExt cx="3162002" cy="501191"/>
          </a:xfrm>
        </p:grpSpPr>
        <p:sp>
          <p:nvSpPr>
            <p:cNvPr id="24" name="TextBox 23">
              <a:extLst>
                <a:ext uri="{FF2B5EF4-FFF2-40B4-BE49-F238E27FC236}">
                  <a16:creationId xmlns:a16="http://schemas.microsoft.com/office/drawing/2014/main" id="{422D88B3-7804-4E9B-BFFA-2A10ED0570BB}"/>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1. uzdevums</a:t>
              </a:r>
            </a:p>
          </p:txBody>
        </p:sp>
        <p:sp>
          <p:nvSpPr>
            <p:cNvPr id="25" name="TextBox 24">
              <a:extLst>
                <a:ext uri="{FF2B5EF4-FFF2-40B4-BE49-F238E27FC236}">
                  <a16:creationId xmlns:a16="http://schemas.microsoft.com/office/drawing/2014/main" id="{4B3F40B6-D0FA-4767-B900-3221D0E23249}"/>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Tree>
    <p:extLst>
      <p:ext uri="{BB962C8B-B14F-4D97-AF65-F5344CB8AC3E}">
        <p14:creationId xmlns:p14="http://schemas.microsoft.com/office/powerpoint/2010/main" val="6358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wipe(left)">
                                      <p:cBhvr>
                                        <p:cTn id="13" dur="500"/>
                                        <p:tgtEl>
                                          <p:spTgt spid="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p:tgtEl>
                                          <p:spTgt spid="41"/>
                                        </p:tgtEl>
                                        <p:attrNameLst>
                                          <p:attrName>ppt_x</p:attrName>
                                        </p:attrNameLst>
                                      </p:cBhvr>
                                      <p:tavLst>
                                        <p:tav tm="0">
                                          <p:val>
                                            <p:strVal val="#ppt_x-#ppt_w*1.125000"/>
                                          </p:val>
                                        </p:tav>
                                        <p:tav tm="100000">
                                          <p:val>
                                            <p:strVal val="#ppt_x"/>
                                          </p:val>
                                        </p:tav>
                                      </p:tavLst>
                                    </p:anim>
                                    <p:animEffect transition="in" filter="wipe(righ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wipe(left)">
                                      <p:cBhvr>
                                        <p:cTn id="24" dur="500"/>
                                        <p:tgtEl>
                                          <p:spTgt spid="4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animEffect transition="in" filter="wipe(left)">
                                      <p:cBhvr>
                                        <p:cTn id="40" dur="500"/>
                                        <p:tgtEl>
                                          <p:spTgt spid="4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p:tgtEl>
                                          <p:spTgt spid="45"/>
                                        </p:tgtEl>
                                        <p:attrNameLst>
                                          <p:attrName>ppt_x</p:attrName>
                                        </p:attrNameLst>
                                      </p:cBhvr>
                                      <p:tavLst>
                                        <p:tav tm="0">
                                          <p:val>
                                            <p:strVal val="#ppt_x-#ppt_w*1.125000"/>
                                          </p:val>
                                        </p:tav>
                                        <p:tav tm="100000">
                                          <p:val>
                                            <p:strVal val="#ppt_x"/>
                                          </p:val>
                                        </p:tav>
                                      </p:tavLst>
                                    </p:anim>
                                    <p:animEffect transition="in" filter="wipe(righ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wipe(left)">
                                      <p:cBhvr>
                                        <p:cTn id="5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41" grpId="0" animBg="1"/>
      <p:bldP spid="4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2987676"/>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75458846"/>
              </p:ext>
            </p:extLst>
          </p:nvPr>
        </p:nvGraphicFramePr>
        <p:xfrm>
          <a:off x="715617" y="3154575"/>
          <a:ext cx="10482470" cy="2752212"/>
        </p:xfrm>
        <a:graphic>
          <a:graphicData uri="http://schemas.openxmlformats.org/drawingml/2006/table">
            <a:tbl>
              <a:tblPr firstRow="1" bandRow="1">
                <a:tableStyleId>{C083E6E3-FA7D-4D7B-A595-EF9225AFEA82}</a:tableStyleId>
              </a:tblPr>
              <a:tblGrid>
                <a:gridCol w="10482470">
                  <a:extLst>
                    <a:ext uri="{9D8B030D-6E8A-4147-A177-3AD203B41FA5}">
                      <a16:colId xmlns:a16="http://schemas.microsoft.com/office/drawing/2014/main" val="3714648045"/>
                    </a:ext>
                  </a:extLst>
                </a:gridCol>
              </a:tblGrid>
              <a:tr h="371668">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1. uzdevums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4 punkti).</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244035125"/>
                  </a:ext>
                </a:extLst>
              </a:tr>
              <a:tr h="368864">
                <a:tc>
                  <a:txBody>
                    <a:bodyPr/>
                    <a:lstStyle/>
                    <a:p>
                      <a:pPr algn="l"/>
                      <a:r>
                        <a:rPr lang="lv-LV" sz="1400" b="0" i="0" dirty="0">
                          <a:latin typeface="Verdana" panose="020B0604030504040204" pitchFamily="34" charset="0"/>
                          <a:ea typeface="Verdana" panose="020B0604030504040204" pitchFamily="34" charset="0"/>
                        </a:rPr>
                        <a:t>Cik </a:t>
                      </a:r>
                      <a:r>
                        <a:rPr lang="lv-LV" sz="1400" b="1" i="0" dirty="0">
                          <a:latin typeface="Verdana" panose="020B0604030504040204" pitchFamily="34" charset="0"/>
                          <a:ea typeface="Verdana" panose="020B0604030504040204" pitchFamily="34" charset="0"/>
                        </a:rPr>
                        <a:t>pamatotu</a:t>
                      </a:r>
                      <a:r>
                        <a:rPr lang="lv-LV" sz="1400" b="0" i="0" dirty="0">
                          <a:latin typeface="Verdana" panose="020B0604030504040204" pitchFamily="34" charset="0"/>
                          <a:ea typeface="Verdana" panose="020B0604030504040204" pitchFamily="34" charset="0"/>
                        </a:rPr>
                        <a:t> ieteikumu, tik punkti (maksimālais 4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358090">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1. Nozāģēt inficētos kokus, izraut to saknes un sadedzināt vai izvest no meža, jo sēne var izplatīties no slimā koka uz veselo caur saknēm.</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2. Nozāģēt kokus, kuriem bojāta miza, jo caur to notiek inficēšanās ar sēņu sporām.</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3. Retināt kokus, jo blīvā mežaudzē inficēšanās notiek ātrāk.</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4. Apstrādāt inficēto koku celmus ar fungicīdiem, konkurējošu nekaitīgu sēni, kas nomāc sēnes vairošanos.</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5. Savākt nolūzušos inficētos kokus un to zarus, jo sēne turpina attīstīties arī uz koksnes atliekām.</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6. Izvākt no meža inficētos celmus, ja tas ir iespējams, lai mazinātu sēnes izplatību.</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7. Regulāri veikt mežaudzes novērtējumu, jo tad būs iespējams savlaicīgi pamanīt sēnes savairošanos un novērst tās tālāku izplatību. </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12" name="Content Placeholder 2">
            <a:extLst>
              <a:ext uri="{FF2B5EF4-FFF2-40B4-BE49-F238E27FC236}">
                <a16:creationId xmlns:a16="http://schemas.microsoft.com/office/drawing/2014/main" id="{DD1FC7E5-9573-4457-B545-5130CD768C22}"/>
              </a:ext>
            </a:extLst>
          </p:cNvPr>
          <p:cNvSpPr txBox="1">
            <a:spLocks/>
          </p:cNvSpPr>
          <p:nvPr/>
        </p:nvSpPr>
        <p:spPr>
          <a:xfrm>
            <a:off x="715617" y="2415992"/>
            <a:ext cx="10482470" cy="561639"/>
          </a:xfrm>
          <a:prstGeom prst="rect">
            <a:avLst/>
          </a:prstGeom>
          <a:solidFill>
            <a:schemeClr val="accent6">
              <a:lumMod val="20000"/>
              <a:lumOff val="80000"/>
            </a:schemeClr>
          </a:solidFill>
          <a:ln>
            <a:solidFill>
              <a:schemeClr val="tx1">
                <a:lumMod val="50000"/>
                <a:lumOff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latin typeface="Verdana" panose="020B0604030504040204" pitchFamily="34" charset="0"/>
                <a:ea typeface="Verdana" panose="020B0604030504040204" pitchFamily="34" charset="0"/>
              </a:rPr>
              <a:t>Iesaki četrus pasākumus, kas jāveic meža apsaimniekotājam, lai skujkoku sakņu trupe nesamazinātu mežaudzes vērtību, un pamato katra pasākuma mērķi! </a:t>
            </a:r>
          </a:p>
        </p:txBody>
      </p:sp>
      <p:sp>
        <p:nvSpPr>
          <p:cNvPr id="13" name="Text Placeholder 6">
            <a:extLst>
              <a:ext uri="{FF2B5EF4-FFF2-40B4-BE49-F238E27FC236}">
                <a16:creationId xmlns:a16="http://schemas.microsoft.com/office/drawing/2014/main" id="{CB03BB1B-9044-4098-BF12-5757C844EC70}"/>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C6CABD2E-97DA-4CA6-91BA-361AE489DF26}"/>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6" name="Picture 15">
            <a:extLst>
              <a:ext uri="{FF2B5EF4-FFF2-40B4-BE49-F238E27FC236}">
                <a16:creationId xmlns:a16="http://schemas.microsoft.com/office/drawing/2014/main" id="{47058B36-0A51-46FA-88D6-3E1EB0CA045E}"/>
              </a:ext>
            </a:extLst>
          </p:cNvPr>
          <p:cNvPicPr>
            <a:picLocks noChangeAspect="1"/>
          </p:cNvPicPr>
          <p:nvPr/>
        </p:nvPicPr>
        <p:blipFill>
          <a:blip r:embed="rId3"/>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5C88CC42-E9C8-446D-BC37-9A5E927D0D4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69</a:t>
            </a:fld>
            <a:endParaRPr lang="en-US" altLang="lv-LV" sz="900" dirty="0">
              <a:latin typeface="Verdana" panose="020B0604030504040204" pitchFamily="34" charset="0"/>
              <a:ea typeface="Verdana" panose="020B0604030504040204" pitchFamily="34" charset="0"/>
            </a:endParaRPr>
          </a:p>
        </p:txBody>
      </p:sp>
      <p:sp>
        <p:nvSpPr>
          <p:cNvPr id="15" name="Title 1">
            <a:extLst>
              <a:ext uri="{FF2B5EF4-FFF2-40B4-BE49-F238E27FC236}">
                <a16:creationId xmlns:a16="http://schemas.microsoft.com/office/drawing/2014/main" id="{95B75217-7199-4043-818B-2371F070AB23}"/>
              </a:ext>
            </a:extLst>
          </p:cNvPr>
          <p:cNvSpPr txBox="1">
            <a:spLocks/>
          </p:cNvSpPr>
          <p:nvPr/>
        </p:nvSpPr>
        <p:spPr>
          <a:xfrm>
            <a:off x="1491740" y="431472"/>
            <a:ext cx="3090939" cy="72240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19" name="Group 18">
            <a:extLst>
              <a:ext uri="{FF2B5EF4-FFF2-40B4-BE49-F238E27FC236}">
                <a16:creationId xmlns:a16="http://schemas.microsoft.com/office/drawing/2014/main" id="{44D97830-E554-4804-BBD9-64D9EC6C6072}"/>
              </a:ext>
            </a:extLst>
          </p:cNvPr>
          <p:cNvGrpSpPr/>
          <p:nvPr/>
        </p:nvGrpSpPr>
        <p:grpSpPr>
          <a:xfrm>
            <a:off x="4305563" y="417998"/>
            <a:ext cx="3298581" cy="501191"/>
            <a:chOff x="1703540" y="1570168"/>
            <a:chExt cx="3162002" cy="501191"/>
          </a:xfrm>
        </p:grpSpPr>
        <p:sp>
          <p:nvSpPr>
            <p:cNvPr id="20" name="TextBox 19">
              <a:extLst>
                <a:ext uri="{FF2B5EF4-FFF2-40B4-BE49-F238E27FC236}">
                  <a16:creationId xmlns:a16="http://schemas.microsoft.com/office/drawing/2014/main" id="{9922C2E0-18C7-494C-BA84-4EAC45F63293}"/>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1. uzdevums</a:t>
              </a:r>
            </a:p>
          </p:txBody>
        </p:sp>
        <p:sp>
          <p:nvSpPr>
            <p:cNvPr id="23" name="TextBox 22">
              <a:extLst>
                <a:ext uri="{FF2B5EF4-FFF2-40B4-BE49-F238E27FC236}">
                  <a16:creationId xmlns:a16="http://schemas.microsoft.com/office/drawing/2014/main" id="{F53284BF-9355-41BA-90CF-698D1051BCA9}"/>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27" name="Title 1">
            <a:extLst>
              <a:ext uri="{FF2B5EF4-FFF2-40B4-BE49-F238E27FC236}">
                <a16:creationId xmlns:a16="http://schemas.microsoft.com/office/drawing/2014/main" id="{8CC521C0-87E5-43C1-8818-4FC4F929864E}"/>
              </a:ext>
            </a:extLst>
          </p:cNvPr>
          <p:cNvSpPr txBox="1">
            <a:spLocks/>
          </p:cNvSpPr>
          <p:nvPr/>
        </p:nvSpPr>
        <p:spPr bwMode="auto">
          <a:xfrm>
            <a:off x="2314353" y="1170425"/>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a:ea typeface="MS PGothic" pitchFamily="34" charset="-128"/>
              </a:rPr>
              <a:t>Kā tika vērtētas šī uzdevuma atbildes?</a:t>
            </a:r>
            <a:br>
              <a:rPr lang="lv-LV" altLang="lv-LV">
                <a:ea typeface="MS PGothic" pitchFamily="34" charset="-128"/>
              </a:rPr>
            </a:br>
            <a:endParaRPr lang="lv-LV" altLang="lv-LV" b="0" i="1" dirty="0">
              <a:ea typeface="MS PGothic" pitchFamily="34" charset="-128"/>
            </a:endParaRPr>
          </a:p>
        </p:txBody>
      </p:sp>
    </p:spTree>
    <p:extLst>
      <p:ext uri="{BB962C8B-B14F-4D97-AF65-F5344CB8AC3E}">
        <p14:creationId xmlns:p14="http://schemas.microsoft.com/office/powerpoint/2010/main" val="226589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741E60F3-9379-4229-B56B-668D5E8A28E9}"/>
              </a:ext>
            </a:extLst>
          </p:cNvPr>
          <p:cNvPicPr>
            <a:picLocks noChangeAspect="1"/>
          </p:cNvPicPr>
          <p:nvPr/>
        </p:nvPicPr>
        <p:blipFill>
          <a:blip r:embed="rId4"/>
          <a:stretch>
            <a:fillRect/>
          </a:stretch>
        </p:blipFill>
        <p:spPr>
          <a:xfrm>
            <a:off x="305420" y="0"/>
            <a:ext cx="1856489" cy="1877734"/>
          </a:xfrm>
          <a:prstGeom prst="rect">
            <a:avLst/>
          </a:prstGeom>
        </p:spPr>
      </p:pic>
      <p:sp>
        <p:nvSpPr>
          <p:cNvPr id="22530" name="Title 1">
            <a:extLst>
              <a:ext uri="{FF2B5EF4-FFF2-40B4-BE49-F238E27FC236}">
                <a16:creationId xmlns:a16="http://schemas.microsoft.com/office/drawing/2014/main" id="{18420384-28B7-4606-A6FD-2410F6A5B99A}"/>
              </a:ext>
            </a:extLst>
          </p:cNvPr>
          <p:cNvSpPr>
            <a:spLocks noGrp="1"/>
          </p:cNvSpPr>
          <p:nvPr>
            <p:ph type="title"/>
          </p:nvPr>
        </p:nvSpPr>
        <p:spPr>
          <a:xfrm>
            <a:off x="2272089" y="621152"/>
            <a:ext cx="7096906" cy="1036638"/>
          </a:xfrm>
        </p:spPr>
        <p:txBody>
          <a:bodyPr anchor="t">
            <a:normAutofit/>
          </a:bodyPr>
          <a:lstStyle/>
          <a:p>
            <a:r>
              <a:rPr lang="lv-LV" altLang="lv-LV" sz="2200" dirty="0">
                <a:ea typeface="MS PGothic" panose="020B0600070205080204" pitchFamily="34" charset="-128"/>
              </a:rPr>
              <a:t>Kā tiek veidots eksāmena uzdevumu saturs?</a:t>
            </a:r>
          </a:p>
        </p:txBody>
      </p:sp>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graphicFrame>
        <p:nvGraphicFramePr>
          <p:cNvPr id="78" name="Diagram 77">
            <a:extLst>
              <a:ext uri="{FF2B5EF4-FFF2-40B4-BE49-F238E27FC236}">
                <a16:creationId xmlns:a16="http://schemas.microsoft.com/office/drawing/2014/main" id="{E50492F0-81D2-4402-8B94-6C3EB959F88A}"/>
              </a:ext>
            </a:extLst>
          </p:cNvPr>
          <p:cNvGraphicFramePr/>
          <p:nvPr>
            <p:extLst>
              <p:ext uri="{D42A27DB-BD31-4B8C-83A1-F6EECF244321}">
                <p14:modId xmlns:p14="http://schemas.microsoft.com/office/powerpoint/2010/main" val="4262538685"/>
              </p:ext>
            </p:extLst>
          </p:nvPr>
        </p:nvGraphicFramePr>
        <p:xfrm>
          <a:off x="1866646" y="1892480"/>
          <a:ext cx="8526049" cy="7541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9" name="Diagram 78">
            <a:extLst>
              <a:ext uri="{FF2B5EF4-FFF2-40B4-BE49-F238E27FC236}">
                <a16:creationId xmlns:a16="http://schemas.microsoft.com/office/drawing/2014/main" id="{3D92E3FF-ADF4-4251-80CA-AB9AB302585C}"/>
              </a:ext>
            </a:extLst>
          </p:cNvPr>
          <p:cNvGraphicFramePr/>
          <p:nvPr>
            <p:extLst>
              <p:ext uri="{D42A27DB-BD31-4B8C-83A1-F6EECF244321}">
                <p14:modId xmlns:p14="http://schemas.microsoft.com/office/powerpoint/2010/main" val="1232168143"/>
              </p:ext>
            </p:extLst>
          </p:nvPr>
        </p:nvGraphicFramePr>
        <p:xfrm>
          <a:off x="1824893" y="3011405"/>
          <a:ext cx="2855934" cy="8590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0" name="Diagram 79">
            <a:extLst>
              <a:ext uri="{FF2B5EF4-FFF2-40B4-BE49-F238E27FC236}">
                <a16:creationId xmlns:a16="http://schemas.microsoft.com/office/drawing/2014/main" id="{BBD68734-8416-4425-A8C7-4EFA8ED21E6E}"/>
              </a:ext>
            </a:extLst>
          </p:cNvPr>
          <p:cNvGraphicFramePr/>
          <p:nvPr>
            <p:extLst>
              <p:ext uri="{D42A27DB-BD31-4B8C-83A1-F6EECF244321}">
                <p14:modId xmlns:p14="http://schemas.microsoft.com/office/powerpoint/2010/main" val="1264326644"/>
              </p:ext>
            </p:extLst>
          </p:nvPr>
        </p:nvGraphicFramePr>
        <p:xfrm>
          <a:off x="4680827" y="3011124"/>
          <a:ext cx="2855934" cy="85908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81" name="Diagram 80">
            <a:extLst>
              <a:ext uri="{FF2B5EF4-FFF2-40B4-BE49-F238E27FC236}">
                <a16:creationId xmlns:a16="http://schemas.microsoft.com/office/drawing/2014/main" id="{68B69BD4-7300-4059-A5F3-E54D86F73D97}"/>
              </a:ext>
            </a:extLst>
          </p:cNvPr>
          <p:cNvGraphicFramePr/>
          <p:nvPr>
            <p:extLst>
              <p:ext uri="{D42A27DB-BD31-4B8C-83A1-F6EECF244321}">
                <p14:modId xmlns:p14="http://schemas.microsoft.com/office/powerpoint/2010/main" val="2231095671"/>
              </p:ext>
            </p:extLst>
          </p:nvPr>
        </p:nvGraphicFramePr>
        <p:xfrm>
          <a:off x="7536761" y="3017494"/>
          <a:ext cx="2855934" cy="859089"/>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nvGrpSpPr>
          <p:cNvPr id="82" name="Group 81">
            <a:extLst>
              <a:ext uri="{FF2B5EF4-FFF2-40B4-BE49-F238E27FC236}">
                <a16:creationId xmlns:a16="http://schemas.microsoft.com/office/drawing/2014/main" id="{03002B94-8639-4B2F-A147-F00E9ABB3CD8}"/>
              </a:ext>
            </a:extLst>
          </p:cNvPr>
          <p:cNvGrpSpPr/>
          <p:nvPr/>
        </p:nvGrpSpPr>
        <p:grpSpPr>
          <a:xfrm>
            <a:off x="2453021" y="4255050"/>
            <a:ext cx="385042" cy="1197776"/>
            <a:chOff x="0" y="0"/>
            <a:chExt cx="400833" cy="1462681"/>
          </a:xfrm>
        </p:grpSpPr>
        <p:sp>
          <p:nvSpPr>
            <p:cNvPr id="83" name="Rectangle 82">
              <a:extLst>
                <a:ext uri="{FF2B5EF4-FFF2-40B4-BE49-F238E27FC236}">
                  <a16:creationId xmlns:a16="http://schemas.microsoft.com/office/drawing/2014/main" id="{6C24BFE1-6008-4DDA-B9F8-9450DE6AFE7F}"/>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84" name="TextBox 83">
              <a:extLst>
                <a:ext uri="{FF2B5EF4-FFF2-40B4-BE49-F238E27FC236}">
                  <a16:creationId xmlns:a16="http://schemas.microsoft.com/office/drawing/2014/main" id="{F7A4E6B1-F1FE-41E7-98F1-A10F2085CDFE}"/>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85" name="Group 84">
            <a:extLst>
              <a:ext uri="{FF2B5EF4-FFF2-40B4-BE49-F238E27FC236}">
                <a16:creationId xmlns:a16="http://schemas.microsoft.com/office/drawing/2014/main" id="{5AD4130B-8A04-4981-8541-8C4DB2F7E3D0}"/>
              </a:ext>
            </a:extLst>
          </p:cNvPr>
          <p:cNvGrpSpPr/>
          <p:nvPr/>
        </p:nvGrpSpPr>
        <p:grpSpPr>
          <a:xfrm>
            <a:off x="3037831" y="4255049"/>
            <a:ext cx="385042" cy="1197776"/>
            <a:chOff x="0" y="0"/>
            <a:chExt cx="400833" cy="1462681"/>
          </a:xfrm>
        </p:grpSpPr>
        <p:sp>
          <p:nvSpPr>
            <p:cNvPr id="86" name="Rectangle 85">
              <a:extLst>
                <a:ext uri="{FF2B5EF4-FFF2-40B4-BE49-F238E27FC236}">
                  <a16:creationId xmlns:a16="http://schemas.microsoft.com/office/drawing/2014/main" id="{6E1921B6-5A21-4368-90F3-6176C72B7B00}"/>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87" name="TextBox 86">
              <a:extLst>
                <a:ext uri="{FF2B5EF4-FFF2-40B4-BE49-F238E27FC236}">
                  <a16:creationId xmlns:a16="http://schemas.microsoft.com/office/drawing/2014/main" id="{614C8848-77E3-4E11-AC91-D50D4B828060}"/>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88" name="Group 87">
            <a:extLst>
              <a:ext uri="{FF2B5EF4-FFF2-40B4-BE49-F238E27FC236}">
                <a16:creationId xmlns:a16="http://schemas.microsoft.com/office/drawing/2014/main" id="{C92F537A-F701-4D56-A29A-B493848AD7E6}"/>
              </a:ext>
            </a:extLst>
          </p:cNvPr>
          <p:cNvGrpSpPr/>
          <p:nvPr/>
        </p:nvGrpSpPr>
        <p:grpSpPr>
          <a:xfrm>
            <a:off x="1824893" y="4255050"/>
            <a:ext cx="385042" cy="1197776"/>
            <a:chOff x="0" y="0"/>
            <a:chExt cx="400833" cy="1462681"/>
          </a:xfrm>
        </p:grpSpPr>
        <p:sp>
          <p:nvSpPr>
            <p:cNvPr id="89" name="Rectangle 88">
              <a:extLst>
                <a:ext uri="{FF2B5EF4-FFF2-40B4-BE49-F238E27FC236}">
                  <a16:creationId xmlns:a16="http://schemas.microsoft.com/office/drawing/2014/main" id="{BD7AC80B-DB68-4192-9EE3-DDD644202D39}"/>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90" name="TextBox 89">
              <a:extLst>
                <a:ext uri="{FF2B5EF4-FFF2-40B4-BE49-F238E27FC236}">
                  <a16:creationId xmlns:a16="http://schemas.microsoft.com/office/drawing/2014/main" id="{EDBCAE34-A2C0-43E6-BAD2-304EE79A0A10}"/>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91" name="Group 90">
            <a:extLst>
              <a:ext uri="{FF2B5EF4-FFF2-40B4-BE49-F238E27FC236}">
                <a16:creationId xmlns:a16="http://schemas.microsoft.com/office/drawing/2014/main" id="{B2F72C4A-205F-4C24-9956-C6FC5CE782E2}"/>
              </a:ext>
            </a:extLst>
          </p:cNvPr>
          <p:cNvGrpSpPr/>
          <p:nvPr/>
        </p:nvGrpSpPr>
        <p:grpSpPr>
          <a:xfrm>
            <a:off x="4279990" y="4255051"/>
            <a:ext cx="385042" cy="1197776"/>
            <a:chOff x="0" y="0"/>
            <a:chExt cx="400833" cy="1462681"/>
          </a:xfrm>
        </p:grpSpPr>
        <p:sp>
          <p:nvSpPr>
            <p:cNvPr id="92" name="Rectangle 91">
              <a:extLst>
                <a:ext uri="{FF2B5EF4-FFF2-40B4-BE49-F238E27FC236}">
                  <a16:creationId xmlns:a16="http://schemas.microsoft.com/office/drawing/2014/main" id="{A9338850-8105-40E6-BED1-5AD3C3B32046}"/>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93" name="TextBox 92">
              <a:extLst>
                <a:ext uri="{FF2B5EF4-FFF2-40B4-BE49-F238E27FC236}">
                  <a16:creationId xmlns:a16="http://schemas.microsoft.com/office/drawing/2014/main" id="{673F04B1-74AA-4EA8-BFD7-58A0E25711F6}"/>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94" name="Group 93">
            <a:extLst>
              <a:ext uri="{FF2B5EF4-FFF2-40B4-BE49-F238E27FC236}">
                <a16:creationId xmlns:a16="http://schemas.microsoft.com/office/drawing/2014/main" id="{F36C6633-8D3A-435A-BB88-9F629C3D004F}"/>
              </a:ext>
            </a:extLst>
          </p:cNvPr>
          <p:cNvGrpSpPr/>
          <p:nvPr/>
        </p:nvGrpSpPr>
        <p:grpSpPr>
          <a:xfrm>
            <a:off x="4912816" y="4255050"/>
            <a:ext cx="385042" cy="1197776"/>
            <a:chOff x="0" y="0"/>
            <a:chExt cx="400833" cy="1462681"/>
          </a:xfrm>
        </p:grpSpPr>
        <p:sp>
          <p:nvSpPr>
            <p:cNvPr id="95" name="Rectangle 94">
              <a:extLst>
                <a:ext uri="{FF2B5EF4-FFF2-40B4-BE49-F238E27FC236}">
                  <a16:creationId xmlns:a16="http://schemas.microsoft.com/office/drawing/2014/main" id="{8018AC37-6AD7-420D-9387-FD333F481B96}"/>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96" name="TextBox 95">
              <a:extLst>
                <a:ext uri="{FF2B5EF4-FFF2-40B4-BE49-F238E27FC236}">
                  <a16:creationId xmlns:a16="http://schemas.microsoft.com/office/drawing/2014/main" id="{1B2E1CF0-4ADC-423B-A61D-4D065DA02A50}"/>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97" name="Group 96">
            <a:extLst>
              <a:ext uri="{FF2B5EF4-FFF2-40B4-BE49-F238E27FC236}">
                <a16:creationId xmlns:a16="http://schemas.microsoft.com/office/drawing/2014/main" id="{EE595A83-9A2B-4C9C-9BAA-8DCE5D24B547}"/>
              </a:ext>
            </a:extLst>
          </p:cNvPr>
          <p:cNvGrpSpPr/>
          <p:nvPr/>
        </p:nvGrpSpPr>
        <p:grpSpPr>
          <a:xfrm>
            <a:off x="3653689" y="4260037"/>
            <a:ext cx="385042" cy="1197776"/>
            <a:chOff x="0" y="0"/>
            <a:chExt cx="400833" cy="1462681"/>
          </a:xfrm>
        </p:grpSpPr>
        <p:sp>
          <p:nvSpPr>
            <p:cNvPr id="98" name="Rectangle 97">
              <a:extLst>
                <a:ext uri="{FF2B5EF4-FFF2-40B4-BE49-F238E27FC236}">
                  <a16:creationId xmlns:a16="http://schemas.microsoft.com/office/drawing/2014/main" id="{5BB07F39-5D85-4A6D-A9DC-102CB52BE5C8}"/>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99" name="TextBox 98">
              <a:extLst>
                <a:ext uri="{FF2B5EF4-FFF2-40B4-BE49-F238E27FC236}">
                  <a16:creationId xmlns:a16="http://schemas.microsoft.com/office/drawing/2014/main" id="{2BCAF21C-04CE-4068-9505-EF9723BF09D6}"/>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00" name="Group 99">
            <a:extLst>
              <a:ext uri="{FF2B5EF4-FFF2-40B4-BE49-F238E27FC236}">
                <a16:creationId xmlns:a16="http://schemas.microsoft.com/office/drawing/2014/main" id="{1582B432-5C58-496E-8B8F-5E6445B79E9C}"/>
              </a:ext>
            </a:extLst>
          </p:cNvPr>
          <p:cNvGrpSpPr/>
          <p:nvPr/>
        </p:nvGrpSpPr>
        <p:grpSpPr>
          <a:xfrm>
            <a:off x="6154975" y="4255048"/>
            <a:ext cx="385042" cy="1197776"/>
            <a:chOff x="0" y="0"/>
            <a:chExt cx="400833" cy="1462681"/>
          </a:xfrm>
        </p:grpSpPr>
        <p:sp>
          <p:nvSpPr>
            <p:cNvPr id="101" name="Rectangle 100">
              <a:extLst>
                <a:ext uri="{FF2B5EF4-FFF2-40B4-BE49-F238E27FC236}">
                  <a16:creationId xmlns:a16="http://schemas.microsoft.com/office/drawing/2014/main" id="{E3E7F33B-C5C2-4317-86AF-70712B3500E3}"/>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02" name="TextBox 101">
              <a:extLst>
                <a:ext uri="{FF2B5EF4-FFF2-40B4-BE49-F238E27FC236}">
                  <a16:creationId xmlns:a16="http://schemas.microsoft.com/office/drawing/2014/main" id="{7F3A0753-5254-43DE-8141-D806156B73F3}"/>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03" name="Group 102">
            <a:extLst>
              <a:ext uri="{FF2B5EF4-FFF2-40B4-BE49-F238E27FC236}">
                <a16:creationId xmlns:a16="http://schemas.microsoft.com/office/drawing/2014/main" id="{307D921F-9E61-4115-A49A-88E612A26225}"/>
              </a:ext>
            </a:extLst>
          </p:cNvPr>
          <p:cNvGrpSpPr/>
          <p:nvPr/>
        </p:nvGrpSpPr>
        <p:grpSpPr>
          <a:xfrm>
            <a:off x="6806852" y="4260037"/>
            <a:ext cx="385042" cy="1197776"/>
            <a:chOff x="0" y="0"/>
            <a:chExt cx="400833" cy="1462681"/>
          </a:xfrm>
        </p:grpSpPr>
        <p:sp>
          <p:nvSpPr>
            <p:cNvPr id="104" name="Rectangle 103">
              <a:extLst>
                <a:ext uri="{FF2B5EF4-FFF2-40B4-BE49-F238E27FC236}">
                  <a16:creationId xmlns:a16="http://schemas.microsoft.com/office/drawing/2014/main" id="{3353D51C-93BE-4C75-AE09-7C75D93E7A56}"/>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05" name="TextBox 104">
              <a:extLst>
                <a:ext uri="{FF2B5EF4-FFF2-40B4-BE49-F238E27FC236}">
                  <a16:creationId xmlns:a16="http://schemas.microsoft.com/office/drawing/2014/main" id="{AECEE9FE-22B9-4AD9-9F4B-3E9BD78AC370}"/>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06" name="Group 105">
            <a:extLst>
              <a:ext uri="{FF2B5EF4-FFF2-40B4-BE49-F238E27FC236}">
                <a16:creationId xmlns:a16="http://schemas.microsoft.com/office/drawing/2014/main" id="{B69042FF-212A-481E-A71A-2E3AC06436A3}"/>
              </a:ext>
            </a:extLst>
          </p:cNvPr>
          <p:cNvGrpSpPr/>
          <p:nvPr/>
        </p:nvGrpSpPr>
        <p:grpSpPr>
          <a:xfrm>
            <a:off x="5539117" y="4255051"/>
            <a:ext cx="385042" cy="1197776"/>
            <a:chOff x="0" y="0"/>
            <a:chExt cx="400833" cy="1462681"/>
          </a:xfrm>
        </p:grpSpPr>
        <p:sp>
          <p:nvSpPr>
            <p:cNvPr id="107" name="Rectangle 106">
              <a:extLst>
                <a:ext uri="{FF2B5EF4-FFF2-40B4-BE49-F238E27FC236}">
                  <a16:creationId xmlns:a16="http://schemas.microsoft.com/office/drawing/2014/main" id="{6B11471C-DB34-4474-9323-E98A16D77BE1}"/>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08" name="TextBox 107">
              <a:extLst>
                <a:ext uri="{FF2B5EF4-FFF2-40B4-BE49-F238E27FC236}">
                  <a16:creationId xmlns:a16="http://schemas.microsoft.com/office/drawing/2014/main" id="{43C6DB3E-EE0C-4247-81CD-A1E315938915}"/>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09" name="Group 108">
            <a:extLst>
              <a:ext uri="{FF2B5EF4-FFF2-40B4-BE49-F238E27FC236}">
                <a16:creationId xmlns:a16="http://schemas.microsoft.com/office/drawing/2014/main" id="{C25187BE-987F-4F2A-BFA3-D17FDC9BD61E}"/>
              </a:ext>
            </a:extLst>
          </p:cNvPr>
          <p:cNvGrpSpPr/>
          <p:nvPr/>
        </p:nvGrpSpPr>
        <p:grpSpPr>
          <a:xfrm>
            <a:off x="8064942" y="4260037"/>
            <a:ext cx="385042" cy="1197776"/>
            <a:chOff x="0" y="0"/>
            <a:chExt cx="400833" cy="1462681"/>
          </a:xfrm>
        </p:grpSpPr>
        <p:sp>
          <p:nvSpPr>
            <p:cNvPr id="110" name="Rectangle 109">
              <a:extLst>
                <a:ext uri="{FF2B5EF4-FFF2-40B4-BE49-F238E27FC236}">
                  <a16:creationId xmlns:a16="http://schemas.microsoft.com/office/drawing/2014/main" id="{34CA87E0-03F4-4B18-B5D4-3A8299BECB11}"/>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11" name="TextBox 110">
              <a:extLst>
                <a:ext uri="{FF2B5EF4-FFF2-40B4-BE49-F238E27FC236}">
                  <a16:creationId xmlns:a16="http://schemas.microsoft.com/office/drawing/2014/main" id="{24A0250C-A22F-45E5-A06B-BB58BA1D5649}"/>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12" name="Group 111">
            <a:extLst>
              <a:ext uri="{FF2B5EF4-FFF2-40B4-BE49-F238E27FC236}">
                <a16:creationId xmlns:a16="http://schemas.microsoft.com/office/drawing/2014/main" id="{C903067E-0DF0-448C-AD1D-7CD2466040EE}"/>
              </a:ext>
            </a:extLst>
          </p:cNvPr>
          <p:cNvGrpSpPr/>
          <p:nvPr/>
        </p:nvGrpSpPr>
        <p:grpSpPr>
          <a:xfrm>
            <a:off x="8704806" y="4255047"/>
            <a:ext cx="385042" cy="1197776"/>
            <a:chOff x="0" y="0"/>
            <a:chExt cx="400833" cy="1462681"/>
          </a:xfrm>
        </p:grpSpPr>
        <p:sp>
          <p:nvSpPr>
            <p:cNvPr id="113" name="Rectangle 112">
              <a:extLst>
                <a:ext uri="{FF2B5EF4-FFF2-40B4-BE49-F238E27FC236}">
                  <a16:creationId xmlns:a16="http://schemas.microsoft.com/office/drawing/2014/main" id="{CDC5AC4D-8295-4E8B-B5C9-C59FEBC2DD42}"/>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14" name="TextBox 113">
              <a:extLst>
                <a:ext uri="{FF2B5EF4-FFF2-40B4-BE49-F238E27FC236}">
                  <a16:creationId xmlns:a16="http://schemas.microsoft.com/office/drawing/2014/main" id="{876519A5-D1F5-440E-8A26-4D521699C053}"/>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15" name="Group 114">
            <a:extLst>
              <a:ext uri="{FF2B5EF4-FFF2-40B4-BE49-F238E27FC236}">
                <a16:creationId xmlns:a16="http://schemas.microsoft.com/office/drawing/2014/main" id="{064793A1-26A1-4081-94F2-320CCA6CAC19}"/>
              </a:ext>
            </a:extLst>
          </p:cNvPr>
          <p:cNvGrpSpPr/>
          <p:nvPr/>
        </p:nvGrpSpPr>
        <p:grpSpPr>
          <a:xfrm>
            <a:off x="7412539" y="4260037"/>
            <a:ext cx="385042" cy="1197776"/>
            <a:chOff x="0" y="0"/>
            <a:chExt cx="400833" cy="1462681"/>
          </a:xfrm>
        </p:grpSpPr>
        <p:sp>
          <p:nvSpPr>
            <p:cNvPr id="116" name="Rectangle 115">
              <a:extLst>
                <a:ext uri="{FF2B5EF4-FFF2-40B4-BE49-F238E27FC236}">
                  <a16:creationId xmlns:a16="http://schemas.microsoft.com/office/drawing/2014/main" id="{05CD0232-C908-4F17-ABF2-5F0F4A2637F2}"/>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17" name="TextBox 116">
              <a:extLst>
                <a:ext uri="{FF2B5EF4-FFF2-40B4-BE49-F238E27FC236}">
                  <a16:creationId xmlns:a16="http://schemas.microsoft.com/office/drawing/2014/main" id="{2DFF8825-7199-49EB-9CDF-B5A26869A879}"/>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18" name="Group 117">
            <a:extLst>
              <a:ext uri="{FF2B5EF4-FFF2-40B4-BE49-F238E27FC236}">
                <a16:creationId xmlns:a16="http://schemas.microsoft.com/office/drawing/2014/main" id="{CB4C985C-0B45-4F77-A5AB-466F2DD615A2}"/>
              </a:ext>
            </a:extLst>
          </p:cNvPr>
          <p:cNvGrpSpPr/>
          <p:nvPr/>
        </p:nvGrpSpPr>
        <p:grpSpPr>
          <a:xfrm>
            <a:off x="9306841" y="4260037"/>
            <a:ext cx="385042" cy="1197776"/>
            <a:chOff x="0" y="0"/>
            <a:chExt cx="400833" cy="1462681"/>
          </a:xfrm>
        </p:grpSpPr>
        <p:sp>
          <p:nvSpPr>
            <p:cNvPr id="119" name="Rectangle 118">
              <a:extLst>
                <a:ext uri="{FF2B5EF4-FFF2-40B4-BE49-F238E27FC236}">
                  <a16:creationId xmlns:a16="http://schemas.microsoft.com/office/drawing/2014/main" id="{17F58642-EC11-4A32-B2E1-2ADB0FCBA87B}"/>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20" name="TextBox 119">
              <a:extLst>
                <a:ext uri="{FF2B5EF4-FFF2-40B4-BE49-F238E27FC236}">
                  <a16:creationId xmlns:a16="http://schemas.microsoft.com/office/drawing/2014/main" id="{99485406-57A8-48EC-A9DE-3037312165E1}"/>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grpSp>
        <p:nvGrpSpPr>
          <p:cNvPr id="121" name="Group 120">
            <a:extLst>
              <a:ext uri="{FF2B5EF4-FFF2-40B4-BE49-F238E27FC236}">
                <a16:creationId xmlns:a16="http://schemas.microsoft.com/office/drawing/2014/main" id="{9ED6D47D-7329-43DD-B184-47DC67AF8AAA}"/>
              </a:ext>
            </a:extLst>
          </p:cNvPr>
          <p:cNvGrpSpPr/>
          <p:nvPr/>
        </p:nvGrpSpPr>
        <p:grpSpPr>
          <a:xfrm>
            <a:off x="9939140" y="4255046"/>
            <a:ext cx="385042" cy="1197776"/>
            <a:chOff x="0" y="0"/>
            <a:chExt cx="400833" cy="1462681"/>
          </a:xfrm>
        </p:grpSpPr>
        <p:sp>
          <p:nvSpPr>
            <p:cNvPr id="122" name="Rectangle 121">
              <a:extLst>
                <a:ext uri="{FF2B5EF4-FFF2-40B4-BE49-F238E27FC236}">
                  <a16:creationId xmlns:a16="http://schemas.microsoft.com/office/drawing/2014/main" id="{E3416BD8-1360-4508-8A74-420EA663E026}"/>
                </a:ext>
              </a:extLst>
            </p:cNvPr>
            <p:cNvSpPr/>
            <p:nvPr/>
          </p:nvSpPr>
          <p:spPr>
            <a:xfrm>
              <a:off x="0" y="0"/>
              <a:ext cx="400833" cy="1462681"/>
            </a:xfrm>
            <a:prstGeom prst="rect">
              <a:avLst/>
            </a:prstGeom>
            <a:solidFill>
              <a:srgbClr val="9BBB59">
                <a:lumMod val="20000"/>
                <a:lumOff val="80000"/>
              </a:srgbClr>
            </a:solidFill>
            <a:ln w="25400" cap="flat" cmpd="sng" algn="ctr">
              <a:solidFill>
                <a:srgbClr val="ACC777"/>
              </a:solidFill>
              <a:prstDash val="solid"/>
            </a:ln>
            <a:effectLst/>
          </p:spPr>
        </p:sp>
        <p:sp>
          <p:nvSpPr>
            <p:cNvPr id="123" name="TextBox 122">
              <a:extLst>
                <a:ext uri="{FF2B5EF4-FFF2-40B4-BE49-F238E27FC236}">
                  <a16:creationId xmlns:a16="http://schemas.microsoft.com/office/drawing/2014/main" id="{F27DA9C9-B7CD-4002-933A-1CA6433BEB07}"/>
                </a:ext>
              </a:extLst>
            </p:cNvPr>
            <p:cNvSpPr txBox="1"/>
            <p:nvPr/>
          </p:nvSpPr>
          <p:spPr>
            <a:xfrm>
              <a:off x="0" y="0"/>
              <a:ext cx="400833" cy="1462681"/>
            </a:xfrm>
            <a:prstGeom prst="rect">
              <a:avLst/>
            </a:prstGeom>
            <a:noFill/>
            <a:ln>
              <a:noFill/>
            </a:ln>
            <a:effectLst/>
          </p:spPr>
          <p:txBody>
            <a:bodyPr spcFirstLastPara="0" vert="vert270" wrap="square" lIns="99568" tIns="99568" rIns="99568" bIns="99568" numCol="1" spcCol="1270" anchor="ctr" anchorCtr="0">
              <a:noAutofit/>
            </a:bodyPr>
            <a:lstStyle/>
            <a:p>
              <a:pPr algn="ctr" defTabSz="622300" eaLnBrk="0" fontAlgn="base" hangingPunct="0">
                <a:lnSpc>
                  <a:spcPct val="90000"/>
                </a:lnSpc>
                <a:spcBef>
                  <a:spcPct val="0"/>
                </a:spcBef>
                <a:spcAft>
                  <a:spcPct val="35000"/>
                </a:spcAft>
                <a:defRPr/>
              </a:pPr>
              <a:r>
                <a:rPr lang="lv-LV" sz="1200" kern="0" dirty="0">
                  <a:solidFill>
                    <a:prstClr val="black"/>
                  </a:solidFill>
                  <a:latin typeface="Verdana" panose="020B0604030504040204" pitchFamily="34" charset="0"/>
                  <a:ea typeface="Verdana" panose="020B0604030504040204" pitchFamily="34" charset="0"/>
                </a:rPr>
                <a:t>Uzdevums</a:t>
              </a:r>
              <a:endParaRPr lang="en-US" sz="1200" kern="0" dirty="0">
                <a:solidFill>
                  <a:prstClr val="black"/>
                </a:solidFill>
                <a:latin typeface="Verdana" panose="020B0604030504040204" pitchFamily="34" charset="0"/>
                <a:ea typeface="Verdana" panose="020B0604030504040204" pitchFamily="34" charset="0"/>
              </a:endParaRPr>
            </a:p>
          </p:txBody>
        </p:sp>
      </p:grpSp>
      <p:sp>
        <p:nvSpPr>
          <p:cNvPr id="124" name="Arrow: Down 123">
            <a:extLst>
              <a:ext uri="{FF2B5EF4-FFF2-40B4-BE49-F238E27FC236}">
                <a16:creationId xmlns:a16="http://schemas.microsoft.com/office/drawing/2014/main" id="{94D8D22A-319E-493C-BB4F-106B4940BF62}"/>
              </a:ext>
            </a:extLst>
          </p:cNvPr>
          <p:cNvSpPr/>
          <p:nvPr/>
        </p:nvSpPr>
        <p:spPr>
          <a:xfrm>
            <a:off x="3010507" y="2701731"/>
            <a:ext cx="461632" cy="347098"/>
          </a:xfrm>
          <a:prstGeom prst="downArrow">
            <a:avLst/>
          </a:prstGeom>
          <a:solidFill>
            <a:srgbClr val="A4C06B"/>
          </a:solidFill>
          <a:ln w="25400" cap="flat" cmpd="sng" algn="ctr">
            <a:solidFill>
              <a:sysClr val="window" lastClr="FFFFFF"/>
            </a:solidFill>
            <a:prstDash val="solid"/>
          </a:ln>
          <a:effectLst/>
        </p:spPr>
        <p:txBody>
          <a:bodyPr rtlCol="0" anchor="ctr"/>
          <a:lstStyle/>
          <a:p>
            <a:pPr algn="ctr" defTabSz="938213" eaLnBrk="0" fontAlgn="base" hangingPunct="0">
              <a:spcBef>
                <a:spcPct val="0"/>
              </a:spcBef>
              <a:spcAft>
                <a:spcPct val="0"/>
              </a:spcAft>
              <a:defRPr/>
            </a:pPr>
            <a:endParaRPr lang="lv-LV" sz="1700" kern="0">
              <a:solidFill>
                <a:prstClr val="white"/>
              </a:solidFill>
              <a:latin typeface="Times New Roman"/>
            </a:endParaRPr>
          </a:p>
        </p:txBody>
      </p:sp>
      <p:sp>
        <p:nvSpPr>
          <p:cNvPr id="125" name="Arrow: Down 124">
            <a:extLst>
              <a:ext uri="{FF2B5EF4-FFF2-40B4-BE49-F238E27FC236}">
                <a16:creationId xmlns:a16="http://schemas.microsoft.com/office/drawing/2014/main" id="{B121558D-36AC-4CC7-8CB9-D6EB65740978}"/>
              </a:ext>
            </a:extLst>
          </p:cNvPr>
          <p:cNvSpPr/>
          <p:nvPr/>
        </p:nvSpPr>
        <p:spPr>
          <a:xfrm>
            <a:off x="5943551" y="2702789"/>
            <a:ext cx="461632" cy="347098"/>
          </a:xfrm>
          <a:prstGeom prst="downArrow">
            <a:avLst/>
          </a:prstGeom>
          <a:solidFill>
            <a:srgbClr val="A4C06B"/>
          </a:solidFill>
          <a:ln w="25400" cap="flat" cmpd="sng" algn="ctr">
            <a:solidFill>
              <a:sysClr val="window" lastClr="FFFFFF"/>
            </a:solidFill>
            <a:prstDash val="solid"/>
          </a:ln>
          <a:effectLst/>
        </p:spPr>
        <p:txBody>
          <a:bodyPr rtlCol="0" anchor="ctr"/>
          <a:lstStyle/>
          <a:p>
            <a:pPr algn="ctr" defTabSz="938213" eaLnBrk="0" fontAlgn="base" hangingPunct="0">
              <a:spcBef>
                <a:spcPct val="0"/>
              </a:spcBef>
              <a:spcAft>
                <a:spcPct val="0"/>
              </a:spcAft>
              <a:defRPr/>
            </a:pPr>
            <a:endParaRPr lang="lv-LV" sz="1700" kern="0">
              <a:solidFill>
                <a:prstClr val="white"/>
              </a:solidFill>
              <a:latin typeface="Times New Roman"/>
            </a:endParaRPr>
          </a:p>
        </p:txBody>
      </p:sp>
      <p:sp>
        <p:nvSpPr>
          <p:cNvPr id="126" name="Arrow: Down 125">
            <a:extLst>
              <a:ext uri="{FF2B5EF4-FFF2-40B4-BE49-F238E27FC236}">
                <a16:creationId xmlns:a16="http://schemas.microsoft.com/office/drawing/2014/main" id="{3062A0D3-D1F0-4DEF-AD2A-B278396CF4BD}"/>
              </a:ext>
            </a:extLst>
          </p:cNvPr>
          <p:cNvSpPr/>
          <p:nvPr/>
        </p:nvSpPr>
        <p:spPr>
          <a:xfrm>
            <a:off x="8685044" y="2702789"/>
            <a:ext cx="461632" cy="347098"/>
          </a:xfrm>
          <a:prstGeom prst="downArrow">
            <a:avLst/>
          </a:prstGeom>
          <a:solidFill>
            <a:srgbClr val="A4C06B"/>
          </a:solidFill>
          <a:ln w="25400" cap="flat" cmpd="sng" algn="ctr">
            <a:solidFill>
              <a:sysClr val="window" lastClr="FFFFFF"/>
            </a:solidFill>
            <a:prstDash val="solid"/>
          </a:ln>
          <a:effectLst/>
        </p:spPr>
        <p:txBody>
          <a:bodyPr rtlCol="0" anchor="ctr"/>
          <a:lstStyle/>
          <a:p>
            <a:pPr algn="ctr" defTabSz="938213" eaLnBrk="0" fontAlgn="base" hangingPunct="0">
              <a:spcBef>
                <a:spcPct val="0"/>
              </a:spcBef>
              <a:spcAft>
                <a:spcPct val="0"/>
              </a:spcAft>
              <a:defRPr/>
            </a:pPr>
            <a:endParaRPr lang="lv-LV" sz="1700" kern="0">
              <a:solidFill>
                <a:prstClr val="white"/>
              </a:solidFill>
              <a:latin typeface="Times New Roman"/>
            </a:endParaRPr>
          </a:p>
        </p:txBody>
      </p:sp>
      <p:cxnSp>
        <p:nvCxnSpPr>
          <p:cNvPr id="127" name="Straight Arrow Connector 126">
            <a:extLst>
              <a:ext uri="{FF2B5EF4-FFF2-40B4-BE49-F238E27FC236}">
                <a16:creationId xmlns:a16="http://schemas.microsoft.com/office/drawing/2014/main" id="{05BD9258-6418-4E6D-BFFC-016A132D02BA}"/>
              </a:ext>
            </a:extLst>
          </p:cNvPr>
          <p:cNvCxnSpPr>
            <a:cxnSpLocks/>
            <a:endCxn id="90" idx="0"/>
          </p:cNvCxnSpPr>
          <p:nvPr/>
        </p:nvCxnSpPr>
        <p:spPr>
          <a:xfrm flipH="1">
            <a:off x="2017415" y="3820544"/>
            <a:ext cx="8421" cy="434506"/>
          </a:xfrm>
          <a:prstGeom prst="straightConnector1">
            <a:avLst/>
          </a:prstGeom>
          <a:noFill/>
          <a:ln w="19050" cap="flat" cmpd="sng" algn="ctr">
            <a:solidFill>
              <a:srgbClr val="81A042"/>
            </a:solidFill>
            <a:prstDash val="solid"/>
            <a:tailEnd type="triangle" w="lg" len="lg"/>
          </a:ln>
          <a:effectLst/>
        </p:spPr>
      </p:cxnSp>
      <p:cxnSp>
        <p:nvCxnSpPr>
          <p:cNvPr id="128" name="Straight Arrow Connector 127">
            <a:extLst>
              <a:ext uri="{FF2B5EF4-FFF2-40B4-BE49-F238E27FC236}">
                <a16:creationId xmlns:a16="http://schemas.microsoft.com/office/drawing/2014/main" id="{5F975ED0-891B-4E0A-BF71-4B380EF1BAEC}"/>
              </a:ext>
            </a:extLst>
          </p:cNvPr>
          <p:cNvCxnSpPr>
            <a:cxnSpLocks/>
          </p:cNvCxnSpPr>
          <p:nvPr/>
        </p:nvCxnSpPr>
        <p:spPr>
          <a:xfrm>
            <a:off x="2643004" y="3820546"/>
            <a:ext cx="0" cy="434505"/>
          </a:xfrm>
          <a:prstGeom prst="straightConnector1">
            <a:avLst/>
          </a:prstGeom>
          <a:noFill/>
          <a:ln w="19050" cap="flat" cmpd="sng" algn="ctr">
            <a:solidFill>
              <a:srgbClr val="81A042"/>
            </a:solidFill>
            <a:prstDash val="solid"/>
            <a:tailEnd type="triangle" w="lg" len="lg"/>
          </a:ln>
          <a:effectLst/>
        </p:spPr>
      </p:cxnSp>
      <p:cxnSp>
        <p:nvCxnSpPr>
          <p:cNvPr id="129" name="Straight Arrow Connector 128">
            <a:extLst>
              <a:ext uri="{FF2B5EF4-FFF2-40B4-BE49-F238E27FC236}">
                <a16:creationId xmlns:a16="http://schemas.microsoft.com/office/drawing/2014/main" id="{F7C30F87-ED03-4B5D-BAE4-07E9F745D3DF}"/>
              </a:ext>
            </a:extLst>
          </p:cNvPr>
          <p:cNvCxnSpPr>
            <a:cxnSpLocks/>
          </p:cNvCxnSpPr>
          <p:nvPr/>
        </p:nvCxnSpPr>
        <p:spPr>
          <a:xfrm>
            <a:off x="3241901" y="3820546"/>
            <a:ext cx="0" cy="434505"/>
          </a:xfrm>
          <a:prstGeom prst="straightConnector1">
            <a:avLst/>
          </a:prstGeom>
          <a:noFill/>
          <a:ln w="19050" cap="flat" cmpd="sng" algn="ctr">
            <a:solidFill>
              <a:srgbClr val="81A042"/>
            </a:solidFill>
            <a:prstDash val="solid"/>
            <a:tailEnd type="triangle" w="lg" len="lg"/>
          </a:ln>
          <a:effectLst/>
        </p:spPr>
      </p:cxnSp>
      <p:cxnSp>
        <p:nvCxnSpPr>
          <p:cNvPr id="130" name="Straight Arrow Connector 129">
            <a:extLst>
              <a:ext uri="{FF2B5EF4-FFF2-40B4-BE49-F238E27FC236}">
                <a16:creationId xmlns:a16="http://schemas.microsoft.com/office/drawing/2014/main" id="{9D274730-7935-42E6-B8A9-8D4062DF12D9}"/>
              </a:ext>
            </a:extLst>
          </p:cNvPr>
          <p:cNvCxnSpPr>
            <a:cxnSpLocks/>
          </p:cNvCxnSpPr>
          <p:nvPr/>
        </p:nvCxnSpPr>
        <p:spPr>
          <a:xfrm>
            <a:off x="3868724" y="3831223"/>
            <a:ext cx="0" cy="434505"/>
          </a:xfrm>
          <a:prstGeom prst="straightConnector1">
            <a:avLst/>
          </a:prstGeom>
          <a:noFill/>
          <a:ln w="19050" cap="flat" cmpd="sng" algn="ctr">
            <a:solidFill>
              <a:srgbClr val="81A042"/>
            </a:solidFill>
            <a:prstDash val="solid"/>
            <a:tailEnd type="triangle" w="lg" len="lg"/>
          </a:ln>
          <a:effectLst/>
        </p:spPr>
      </p:cxnSp>
      <p:cxnSp>
        <p:nvCxnSpPr>
          <p:cNvPr id="131" name="Straight Arrow Connector 130">
            <a:extLst>
              <a:ext uri="{FF2B5EF4-FFF2-40B4-BE49-F238E27FC236}">
                <a16:creationId xmlns:a16="http://schemas.microsoft.com/office/drawing/2014/main" id="{4700FAAB-373B-4D00-839A-B5423087540F}"/>
              </a:ext>
            </a:extLst>
          </p:cNvPr>
          <p:cNvCxnSpPr>
            <a:cxnSpLocks/>
          </p:cNvCxnSpPr>
          <p:nvPr/>
        </p:nvCxnSpPr>
        <p:spPr>
          <a:xfrm>
            <a:off x="4480932" y="3831223"/>
            <a:ext cx="0" cy="434505"/>
          </a:xfrm>
          <a:prstGeom prst="straightConnector1">
            <a:avLst/>
          </a:prstGeom>
          <a:noFill/>
          <a:ln w="19050" cap="flat" cmpd="sng" algn="ctr">
            <a:solidFill>
              <a:srgbClr val="81A042"/>
            </a:solidFill>
            <a:prstDash val="solid"/>
            <a:tailEnd type="triangle" w="lg" len="lg"/>
          </a:ln>
          <a:effectLst/>
        </p:spPr>
      </p:cxnSp>
      <p:cxnSp>
        <p:nvCxnSpPr>
          <p:cNvPr id="132" name="Straight Arrow Connector 131">
            <a:extLst>
              <a:ext uri="{FF2B5EF4-FFF2-40B4-BE49-F238E27FC236}">
                <a16:creationId xmlns:a16="http://schemas.microsoft.com/office/drawing/2014/main" id="{B0679FB5-99CB-4D64-91D4-0F38DDFD3C9B}"/>
              </a:ext>
            </a:extLst>
          </p:cNvPr>
          <p:cNvCxnSpPr>
            <a:cxnSpLocks/>
          </p:cNvCxnSpPr>
          <p:nvPr/>
        </p:nvCxnSpPr>
        <p:spPr>
          <a:xfrm>
            <a:off x="5127851" y="3831223"/>
            <a:ext cx="0" cy="434505"/>
          </a:xfrm>
          <a:prstGeom prst="straightConnector1">
            <a:avLst/>
          </a:prstGeom>
          <a:noFill/>
          <a:ln w="19050" cap="flat" cmpd="sng" algn="ctr">
            <a:solidFill>
              <a:srgbClr val="81A042"/>
            </a:solidFill>
            <a:prstDash val="solid"/>
            <a:tailEnd type="triangle" w="lg" len="lg"/>
          </a:ln>
          <a:effectLst/>
        </p:spPr>
      </p:cxnSp>
      <p:cxnSp>
        <p:nvCxnSpPr>
          <p:cNvPr id="133" name="Straight Arrow Connector 132">
            <a:extLst>
              <a:ext uri="{FF2B5EF4-FFF2-40B4-BE49-F238E27FC236}">
                <a16:creationId xmlns:a16="http://schemas.microsoft.com/office/drawing/2014/main" id="{944ABE1A-B56D-4666-8B05-F3BBDA0F2477}"/>
              </a:ext>
            </a:extLst>
          </p:cNvPr>
          <p:cNvCxnSpPr>
            <a:cxnSpLocks/>
          </p:cNvCxnSpPr>
          <p:nvPr/>
        </p:nvCxnSpPr>
        <p:spPr>
          <a:xfrm>
            <a:off x="5766678" y="3831223"/>
            <a:ext cx="0" cy="434505"/>
          </a:xfrm>
          <a:prstGeom prst="straightConnector1">
            <a:avLst/>
          </a:prstGeom>
          <a:noFill/>
          <a:ln w="19050" cap="flat" cmpd="sng" algn="ctr">
            <a:solidFill>
              <a:srgbClr val="81A042"/>
            </a:solidFill>
            <a:prstDash val="solid"/>
            <a:tailEnd type="triangle" w="lg" len="lg"/>
          </a:ln>
          <a:effectLst/>
        </p:spPr>
      </p:cxnSp>
      <p:cxnSp>
        <p:nvCxnSpPr>
          <p:cNvPr id="134" name="Straight Arrow Connector 133">
            <a:extLst>
              <a:ext uri="{FF2B5EF4-FFF2-40B4-BE49-F238E27FC236}">
                <a16:creationId xmlns:a16="http://schemas.microsoft.com/office/drawing/2014/main" id="{8734DE14-59E6-4DDB-90D5-A2AE41C948B4}"/>
              </a:ext>
            </a:extLst>
          </p:cNvPr>
          <p:cNvCxnSpPr>
            <a:cxnSpLocks/>
          </p:cNvCxnSpPr>
          <p:nvPr/>
        </p:nvCxnSpPr>
        <p:spPr>
          <a:xfrm>
            <a:off x="6355917" y="3841663"/>
            <a:ext cx="0" cy="434505"/>
          </a:xfrm>
          <a:prstGeom prst="straightConnector1">
            <a:avLst/>
          </a:prstGeom>
          <a:noFill/>
          <a:ln w="19050" cap="flat" cmpd="sng" algn="ctr">
            <a:solidFill>
              <a:srgbClr val="81A042"/>
            </a:solidFill>
            <a:prstDash val="solid"/>
            <a:tailEnd type="triangle" w="lg" len="lg"/>
          </a:ln>
          <a:effectLst/>
        </p:spPr>
      </p:cxnSp>
      <p:cxnSp>
        <p:nvCxnSpPr>
          <p:cNvPr id="135" name="Straight Arrow Connector 134">
            <a:extLst>
              <a:ext uri="{FF2B5EF4-FFF2-40B4-BE49-F238E27FC236}">
                <a16:creationId xmlns:a16="http://schemas.microsoft.com/office/drawing/2014/main" id="{94C81E41-86B6-4D90-8535-926F18B294F0}"/>
              </a:ext>
            </a:extLst>
          </p:cNvPr>
          <p:cNvCxnSpPr>
            <a:cxnSpLocks/>
          </p:cNvCxnSpPr>
          <p:nvPr/>
        </p:nvCxnSpPr>
        <p:spPr>
          <a:xfrm>
            <a:off x="7007794" y="3831223"/>
            <a:ext cx="0" cy="434505"/>
          </a:xfrm>
          <a:prstGeom prst="straightConnector1">
            <a:avLst/>
          </a:prstGeom>
          <a:noFill/>
          <a:ln w="19050" cap="flat" cmpd="sng" algn="ctr">
            <a:solidFill>
              <a:srgbClr val="81A042"/>
            </a:solidFill>
            <a:prstDash val="solid"/>
            <a:tailEnd type="triangle" w="lg" len="lg"/>
          </a:ln>
          <a:effectLst/>
        </p:spPr>
      </p:cxnSp>
      <p:cxnSp>
        <p:nvCxnSpPr>
          <p:cNvPr id="136" name="Straight Arrow Connector 135">
            <a:extLst>
              <a:ext uri="{FF2B5EF4-FFF2-40B4-BE49-F238E27FC236}">
                <a16:creationId xmlns:a16="http://schemas.microsoft.com/office/drawing/2014/main" id="{BB3211AB-C9BC-412D-B859-30046A46F1AE}"/>
              </a:ext>
            </a:extLst>
          </p:cNvPr>
          <p:cNvCxnSpPr>
            <a:cxnSpLocks/>
          </p:cNvCxnSpPr>
          <p:nvPr/>
        </p:nvCxnSpPr>
        <p:spPr>
          <a:xfrm>
            <a:off x="7613481" y="3831223"/>
            <a:ext cx="0" cy="434505"/>
          </a:xfrm>
          <a:prstGeom prst="straightConnector1">
            <a:avLst/>
          </a:prstGeom>
          <a:noFill/>
          <a:ln w="19050" cap="flat" cmpd="sng" algn="ctr">
            <a:solidFill>
              <a:srgbClr val="81A042"/>
            </a:solidFill>
            <a:prstDash val="solid"/>
            <a:tailEnd type="triangle" w="lg" len="lg"/>
          </a:ln>
          <a:effectLst/>
        </p:spPr>
      </p:cxnSp>
      <p:cxnSp>
        <p:nvCxnSpPr>
          <p:cNvPr id="137" name="Straight Arrow Connector 136">
            <a:extLst>
              <a:ext uri="{FF2B5EF4-FFF2-40B4-BE49-F238E27FC236}">
                <a16:creationId xmlns:a16="http://schemas.microsoft.com/office/drawing/2014/main" id="{FBA56D3B-25F1-4FE0-8E38-693BA3593986}"/>
              </a:ext>
            </a:extLst>
          </p:cNvPr>
          <p:cNvCxnSpPr>
            <a:cxnSpLocks/>
          </p:cNvCxnSpPr>
          <p:nvPr/>
        </p:nvCxnSpPr>
        <p:spPr>
          <a:xfrm>
            <a:off x="8265884" y="3831223"/>
            <a:ext cx="0" cy="434505"/>
          </a:xfrm>
          <a:prstGeom prst="straightConnector1">
            <a:avLst/>
          </a:prstGeom>
          <a:noFill/>
          <a:ln w="19050" cap="flat" cmpd="sng" algn="ctr">
            <a:solidFill>
              <a:srgbClr val="81A042"/>
            </a:solidFill>
            <a:prstDash val="solid"/>
            <a:tailEnd type="triangle" w="lg" len="lg"/>
          </a:ln>
          <a:effectLst/>
        </p:spPr>
      </p:cxnSp>
      <p:cxnSp>
        <p:nvCxnSpPr>
          <p:cNvPr id="138" name="Straight Arrow Connector 137">
            <a:extLst>
              <a:ext uri="{FF2B5EF4-FFF2-40B4-BE49-F238E27FC236}">
                <a16:creationId xmlns:a16="http://schemas.microsoft.com/office/drawing/2014/main" id="{920FFF4D-B65C-48F2-B1CD-A8C0A5E799A5}"/>
              </a:ext>
            </a:extLst>
          </p:cNvPr>
          <p:cNvCxnSpPr>
            <a:cxnSpLocks/>
          </p:cNvCxnSpPr>
          <p:nvPr/>
        </p:nvCxnSpPr>
        <p:spPr>
          <a:xfrm>
            <a:off x="8919841" y="3831223"/>
            <a:ext cx="0" cy="434505"/>
          </a:xfrm>
          <a:prstGeom prst="straightConnector1">
            <a:avLst/>
          </a:prstGeom>
          <a:noFill/>
          <a:ln w="19050" cap="flat" cmpd="sng" algn="ctr">
            <a:solidFill>
              <a:srgbClr val="81A042"/>
            </a:solidFill>
            <a:prstDash val="solid"/>
            <a:tailEnd type="triangle" w="lg" len="lg"/>
          </a:ln>
          <a:effectLst/>
        </p:spPr>
      </p:cxnSp>
      <p:cxnSp>
        <p:nvCxnSpPr>
          <p:cNvPr id="139" name="Straight Arrow Connector 138">
            <a:extLst>
              <a:ext uri="{FF2B5EF4-FFF2-40B4-BE49-F238E27FC236}">
                <a16:creationId xmlns:a16="http://schemas.microsoft.com/office/drawing/2014/main" id="{48B37CBA-15AA-420F-9F6F-EB9D53D7FCF7}"/>
              </a:ext>
            </a:extLst>
          </p:cNvPr>
          <p:cNvCxnSpPr>
            <a:cxnSpLocks/>
          </p:cNvCxnSpPr>
          <p:nvPr/>
        </p:nvCxnSpPr>
        <p:spPr>
          <a:xfrm>
            <a:off x="9507783" y="3841663"/>
            <a:ext cx="0" cy="434505"/>
          </a:xfrm>
          <a:prstGeom prst="straightConnector1">
            <a:avLst/>
          </a:prstGeom>
          <a:noFill/>
          <a:ln w="19050" cap="flat" cmpd="sng" algn="ctr">
            <a:solidFill>
              <a:srgbClr val="81A042"/>
            </a:solidFill>
            <a:prstDash val="solid"/>
            <a:tailEnd type="triangle" w="lg" len="lg"/>
          </a:ln>
          <a:effectLst/>
        </p:spPr>
      </p:cxnSp>
      <p:cxnSp>
        <p:nvCxnSpPr>
          <p:cNvPr id="140" name="Straight Arrow Connector 139">
            <a:extLst>
              <a:ext uri="{FF2B5EF4-FFF2-40B4-BE49-F238E27FC236}">
                <a16:creationId xmlns:a16="http://schemas.microsoft.com/office/drawing/2014/main" id="{B0371A20-66F6-4A0F-BDAF-610A1446925B}"/>
              </a:ext>
            </a:extLst>
          </p:cNvPr>
          <p:cNvCxnSpPr>
            <a:cxnSpLocks/>
          </p:cNvCxnSpPr>
          <p:nvPr/>
        </p:nvCxnSpPr>
        <p:spPr>
          <a:xfrm>
            <a:off x="10154175" y="3831223"/>
            <a:ext cx="0" cy="434505"/>
          </a:xfrm>
          <a:prstGeom prst="straightConnector1">
            <a:avLst/>
          </a:prstGeom>
          <a:noFill/>
          <a:ln w="19050" cap="flat" cmpd="sng" algn="ctr">
            <a:solidFill>
              <a:srgbClr val="81A042"/>
            </a:solidFill>
            <a:prstDash val="solid"/>
            <a:tailEnd type="triangle" w="lg" len="lg"/>
          </a:ln>
          <a:effectLst/>
        </p:spPr>
      </p:cxnSp>
      <p:cxnSp>
        <p:nvCxnSpPr>
          <p:cNvPr id="141" name="Straight Arrow Connector 140">
            <a:extLst>
              <a:ext uri="{FF2B5EF4-FFF2-40B4-BE49-F238E27FC236}">
                <a16:creationId xmlns:a16="http://schemas.microsoft.com/office/drawing/2014/main" id="{B3D0DC6F-E47D-4014-9CEA-63EA97D26DEC}"/>
              </a:ext>
            </a:extLst>
          </p:cNvPr>
          <p:cNvCxnSpPr>
            <a:cxnSpLocks/>
            <a:endCxn id="99" idx="0"/>
          </p:cNvCxnSpPr>
          <p:nvPr/>
        </p:nvCxnSpPr>
        <p:spPr>
          <a:xfrm flipH="1">
            <a:off x="3846211" y="3828853"/>
            <a:ext cx="1235843" cy="431185"/>
          </a:xfrm>
          <a:prstGeom prst="straightConnector1">
            <a:avLst/>
          </a:prstGeom>
          <a:noFill/>
          <a:ln w="19050" cap="flat" cmpd="sng" algn="ctr">
            <a:solidFill>
              <a:srgbClr val="81A042"/>
            </a:solidFill>
            <a:prstDash val="solid"/>
            <a:tailEnd type="triangle" w="lg" len="lg"/>
          </a:ln>
          <a:effectLst/>
        </p:spPr>
      </p:cxnSp>
      <p:cxnSp>
        <p:nvCxnSpPr>
          <p:cNvPr id="142" name="Straight Arrow Connector 141">
            <a:extLst>
              <a:ext uri="{FF2B5EF4-FFF2-40B4-BE49-F238E27FC236}">
                <a16:creationId xmlns:a16="http://schemas.microsoft.com/office/drawing/2014/main" id="{B5A560C8-3D15-485E-BDE3-23A256E7006B}"/>
              </a:ext>
            </a:extLst>
          </p:cNvPr>
          <p:cNvCxnSpPr>
            <a:cxnSpLocks/>
          </p:cNvCxnSpPr>
          <p:nvPr/>
        </p:nvCxnSpPr>
        <p:spPr>
          <a:xfrm flipH="1">
            <a:off x="4604109" y="3828853"/>
            <a:ext cx="1142023" cy="413107"/>
          </a:xfrm>
          <a:prstGeom prst="straightConnector1">
            <a:avLst/>
          </a:prstGeom>
          <a:noFill/>
          <a:ln w="19050" cap="flat" cmpd="sng" algn="ctr">
            <a:solidFill>
              <a:srgbClr val="81A042"/>
            </a:solidFill>
            <a:prstDash val="solid"/>
            <a:tailEnd type="triangle" w="lg" len="lg"/>
          </a:ln>
          <a:effectLst/>
        </p:spPr>
      </p:cxnSp>
      <p:sp>
        <p:nvSpPr>
          <p:cNvPr id="2" name="Rectangle 1">
            <a:extLst>
              <a:ext uri="{FF2B5EF4-FFF2-40B4-BE49-F238E27FC236}">
                <a16:creationId xmlns:a16="http://schemas.microsoft.com/office/drawing/2014/main" id="{CC2973D8-4DD6-4E00-A0EA-1C1C5B574F89}"/>
              </a:ext>
            </a:extLst>
          </p:cNvPr>
          <p:cNvSpPr/>
          <p:nvPr/>
        </p:nvSpPr>
        <p:spPr>
          <a:xfrm>
            <a:off x="1785866" y="5762833"/>
            <a:ext cx="8738218" cy="523220"/>
          </a:xfrm>
          <a:prstGeom prst="rect">
            <a:avLst/>
          </a:prstGeom>
        </p:spPr>
        <p:txBody>
          <a:bodyPr wrap="square">
            <a:spAutoFit/>
          </a:bodyPr>
          <a:lstStyle/>
          <a:p>
            <a:r>
              <a:rPr lang="lv-LV" sz="1400" b="1" dirty="0">
                <a:latin typeface="Verdana" panose="020B0604030504040204" pitchFamily="34" charset="0"/>
                <a:ea typeface="Verdana" panose="020B0604030504040204" pitchFamily="34" charset="0"/>
              </a:rPr>
              <a:t>Bioloģijas obligātā mācību satura apguves prasību indikatori</a:t>
            </a:r>
          </a:p>
          <a:p>
            <a:r>
              <a:rPr lang="lv-LV" sz="1400" dirty="0">
                <a:latin typeface="Verdana" panose="020B0604030504040204" pitchFamily="34" charset="0"/>
                <a:ea typeface="Verdana" panose="020B0604030504040204" pitchFamily="34" charset="0"/>
              </a:rPr>
              <a:t>Pieejams: </a:t>
            </a:r>
            <a:r>
              <a:rPr lang="lv-LV" sz="1400" dirty="0">
                <a:latin typeface="Verdana" panose="020B0604030504040204" pitchFamily="34" charset="0"/>
                <a:ea typeface="Verdana" panose="020B0604030504040204" pitchFamily="34" charset="0"/>
                <a:hlinkClick r:id="rId25"/>
              </a:rPr>
              <a:t>https://www.visc.gov.lv/sites/visc/files/data_content/indikatori_bio1.pdf</a:t>
            </a:r>
            <a:endParaRPr lang="lv-LV" sz="1400" dirty="0">
              <a:latin typeface="Verdana" panose="020B0604030504040204" pitchFamily="34" charset="0"/>
              <a:ea typeface="Verdana" panose="020B0604030504040204" pitchFamily="34" charset="0"/>
            </a:endParaRPr>
          </a:p>
        </p:txBody>
      </p:sp>
      <p:sp>
        <p:nvSpPr>
          <p:cNvPr id="73" name="Slide Number Placeholder 5">
            <a:extLst>
              <a:ext uri="{FF2B5EF4-FFF2-40B4-BE49-F238E27FC236}">
                <a16:creationId xmlns:a16="http://schemas.microsoft.com/office/drawing/2014/main" id="{DFD66182-B132-4B4A-9C2C-9688E943F4B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a:t>
            </a:fld>
            <a:endParaRPr lang="en-US" altLang="lv-LV" sz="9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954730415"/>
      </p:ext>
    </p:extLst>
  </p:cSld>
  <p:clrMapOvr>
    <a:masterClrMapping/>
  </p:clrMapOvr>
  <mc:AlternateContent xmlns:mc="http://schemas.openxmlformats.org/markup-compatibility/2006" xmlns:p14="http://schemas.microsoft.com/office/powerpoint/2010/main">
    <mc:Choice Requires="p14">
      <p:transition spd="slow" p14:dur="2000" advTm="28196"/>
    </mc:Choice>
    <mc:Fallback xmlns="">
      <p:transition spd="slow" advTm="281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up)">
                                      <p:cBhvr>
                                        <p:cTn id="7" dur="500"/>
                                        <p:tgtEl>
                                          <p:spTgt spid="1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up)">
                                      <p:cBhvr>
                                        <p:cTn id="10" dur="500"/>
                                        <p:tgtEl>
                                          <p:spTgt spid="12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up)">
                                      <p:cBhvr>
                                        <p:cTn id="13" dur="500"/>
                                        <p:tgtEl>
                                          <p:spTgt spid="1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wipe(up)">
                                      <p:cBhvr>
                                        <p:cTn id="18" dur="500"/>
                                        <p:tgtEl>
                                          <p:spTgt spid="127"/>
                                        </p:tgtEl>
                                      </p:cBhvr>
                                    </p:animEffect>
                                  </p:childTnLst>
                                </p:cTn>
                              </p:par>
                              <p:par>
                                <p:cTn id="19" presetID="22" presetClass="entr" presetSubtype="1"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wipe(up)">
                                      <p:cBhvr>
                                        <p:cTn id="21" dur="500"/>
                                        <p:tgtEl>
                                          <p:spTgt spid="128"/>
                                        </p:tgtEl>
                                      </p:cBhvr>
                                    </p:animEffect>
                                  </p:childTnLst>
                                </p:cTn>
                              </p:par>
                              <p:par>
                                <p:cTn id="22" presetID="22" presetClass="entr" presetSubtype="1" fill="hold" nodeType="with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wipe(up)">
                                      <p:cBhvr>
                                        <p:cTn id="24" dur="500"/>
                                        <p:tgtEl>
                                          <p:spTgt spid="129"/>
                                        </p:tgtEl>
                                      </p:cBhvr>
                                    </p:animEffect>
                                  </p:childTnLst>
                                </p:cTn>
                              </p:par>
                              <p:par>
                                <p:cTn id="25" presetID="22" presetClass="entr" presetSubtype="1"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up)">
                                      <p:cBhvr>
                                        <p:cTn id="27" dur="500"/>
                                        <p:tgtEl>
                                          <p:spTgt spid="130"/>
                                        </p:tgtEl>
                                      </p:cBhvr>
                                    </p:animEffect>
                                  </p:childTnLst>
                                </p:cTn>
                              </p:par>
                              <p:par>
                                <p:cTn id="28" presetID="22" presetClass="entr" presetSubtype="1" fill="hold" nodeType="with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wipe(up)">
                                      <p:cBhvr>
                                        <p:cTn id="30" dur="500"/>
                                        <p:tgtEl>
                                          <p:spTgt spid="131"/>
                                        </p:tgtEl>
                                      </p:cBhvr>
                                    </p:animEffect>
                                  </p:childTnLst>
                                </p:cTn>
                              </p:par>
                              <p:par>
                                <p:cTn id="31" presetID="22" presetClass="entr" presetSubtype="1"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wipe(up)">
                                      <p:cBhvr>
                                        <p:cTn id="33" dur="500"/>
                                        <p:tgtEl>
                                          <p:spTgt spid="132"/>
                                        </p:tgtEl>
                                      </p:cBhvr>
                                    </p:animEffect>
                                  </p:childTnLst>
                                </p:cTn>
                              </p:par>
                              <p:par>
                                <p:cTn id="34" presetID="22" presetClass="entr" presetSubtype="1" fill="hold" nodeType="withEffect">
                                  <p:stCondLst>
                                    <p:cond delay="0"/>
                                  </p:stCondLst>
                                  <p:childTnLst>
                                    <p:set>
                                      <p:cBhvr>
                                        <p:cTn id="35" dur="1" fill="hold">
                                          <p:stCondLst>
                                            <p:cond delay="0"/>
                                          </p:stCondLst>
                                        </p:cTn>
                                        <p:tgtEl>
                                          <p:spTgt spid="133"/>
                                        </p:tgtEl>
                                        <p:attrNameLst>
                                          <p:attrName>style.visibility</p:attrName>
                                        </p:attrNameLst>
                                      </p:cBhvr>
                                      <p:to>
                                        <p:strVal val="visible"/>
                                      </p:to>
                                    </p:set>
                                    <p:animEffect transition="in" filter="wipe(up)">
                                      <p:cBhvr>
                                        <p:cTn id="36" dur="500"/>
                                        <p:tgtEl>
                                          <p:spTgt spid="133"/>
                                        </p:tgtEl>
                                      </p:cBhvr>
                                    </p:animEffect>
                                  </p:childTnLst>
                                </p:cTn>
                              </p:par>
                              <p:par>
                                <p:cTn id="37" presetID="22" presetClass="entr" presetSubtype="1" fill="hold" nodeType="with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up)">
                                      <p:cBhvr>
                                        <p:cTn id="39" dur="500"/>
                                        <p:tgtEl>
                                          <p:spTgt spid="134"/>
                                        </p:tgtEl>
                                      </p:cBhvr>
                                    </p:animEffect>
                                  </p:childTnLst>
                                </p:cTn>
                              </p:par>
                              <p:par>
                                <p:cTn id="40" presetID="22" presetClass="entr" presetSubtype="1" fill="hold" nodeType="with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wipe(up)">
                                      <p:cBhvr>
                                        <p:cTn id="42" dur="500"/>
                                        <p:tgtEl>
                                          <p:spTgt spid="135"/>
                                        </p:tgtEl>
                                      </p:cBhvr>
                                    </p:animEffect>
                                  </p:childTnLst>
                                </p:cTn>
                              </p:par>
                              <p:par>
                                <p:cTn id="43" presetID="22" presetClass="entr" presetSubtype="1" fill="hold" nodeType="with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wipe(up)">
                                      <p:cBhvr>
                                        <p:cTn id="45" dur="500"/>
                                        <p:tgtEl>
                                          <p:spTgt spid="136"/>
                                        </p:tgtEl>
                                      </p:cBhvr>
                                    </p:animEffect>
                                  </p:childTnLst>
                                </p:cTn>
                              </p:par>
                              <p:par>
                                <p:cTn id="46" presetID="22" presetClass="entr" presetSubtype="1" fill="hold" nodeType="with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wipe(up)">
                                      <p:cBhvr>
                                        <p:cTn id="48" dur="500"/>
                                        <p:tgtEl>
                                          <p:spTgt spid="137"/>
                                        </p:tgtEl>
                                      </p:cBhvr>
                                    </p:animEffect>
                                  </p:childTnLst>
                                </p:cTn>
                              </p:par>
                              <p:par>
                                <p:cTn id="49" presetID="22" presetClass="entr" presetSubtype="1" fill="hold" nodeType="with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wipe(up)">
                                      <p:cBhvr>
                                        <p:cTn id="51" dur="500"/>
                                        <p:tgtEl>
                                          <p:spTgt spid="138"/>
                                        </p:tgtEl>
                                      </p:cBhvr>
                                    </p:animEffect>
                                  </p:childTnLst>
                                </p:cTn>
                              </p:par>
                              <p:par>
                                <p:cTn id="52" presetID="22" presetClass="entr" presetSubtype="1" fill="hold"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wipe(up)">
                                      <p:cBhvr>
                                        <p:cTn id="54" dur="500"/>
                                        <p:tgtEl>
                                          <p:spTgt spid="139"/>
                                        </p:tgtEl>
                                      </p:cBhvr>
                                    </p:animEffect>
                                  </p:childTnLst>
                                </p:cTn>
                              </p:par>
                              <p:par>
                                <p:cTn id="55" presetID="22" presetClass="entr" presetSubtype="1" fill="hold" nodeType="with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wipe(up)">
                                      <p:cBhvr>
                                        <p:cTn id="57" dur="500"/>
                                        <p:tgtEl>
                                          <p:spTgt spid="1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wipe(up)">
                                      <p:cBhvr>
                                        <p:cTn id="62" dur="500"/>
                                        <p:tgtEl>
                                          <p:spTgt spid="14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wipe(up)">
                                      <p:cBhvr>
                                        <p:cTn id="6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3834768" y="2157425"/>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3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3815194" y="1679949"/>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1. skolēns</a:t>
            </a:r>
          </a:p>
        </p:txBody>
      </p:sp>
      <p:sp>
        <p:nvSpPr>
          <p:cNvPr id="25" name="Arrow: Chevron 24">
            <a:extLst>
              <a:ext uri="{FF2B5EF4-FFF2-40B4-BE49-F238E27FC236}">
                <a16:creationId xmlns:a16="http://schemas.microsoft.com/office/drawing/2014/main" id="{098371AC-9146-4851-A23A-95FAB463E3C5}"/>
              </a:ext>
            </a:extLst>
          </p:cNvPr>
          <p:cNvSpPr/>
          <p:nvPr/>
        </p:nvSpPr>
        <p:spPr>
          <a:xfrm rot="5400000">
            <a:off x="11562188" y="1759226"/>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9" name="TextBox 20">
            <a:extLst>
              <a:ext uri="{FF2B5EF4-FFF2-40B4-BE49-F238E27FC236}">
                <a16:creationId xmlns:a16="http://schemas.microsoft.com/office/drawing/2014/main" id="{BCD7C9D3-F754-4380-BD25-0FEE32F10F6E}"/>
              </a:ext>
            </a:extLst>
          </p:cNvPr>
          <p:cNvSpPr txBox="1">
            <a:spLocks noChangeArrowheads="1"/>
          </p:cNvSpPr>
          <p:nvPr/>
        </p:nvSpPr>
        <p:spPr bwMode="auto">
          <a:xfrm>
            <a:off x="6363728" y="4846504"/>
            <a:ext cx="2038350" cy="338554"/>
          </a:xfrm>
          <a:prstGeom prst="rect">
            <a:avLst/>
          </a:prstGeom>
          <a:solidFill>
            <a:srgbClr val="4F6228"/>
          </a:solidFill>
          <a:ln>
            <a:noFill/>
          </a:ln>
        </p:spPr>
        <p:txBody>
          <a:bodyPr>
            <a:spAutoFit/>
          </a:bodyPr>
          <a:lstStyle/>
          <a:p>
            <a:r>
              <a:rPr lang="lv-LV" altLang="lv-LV" sz="1600" b="1" dirty="0">
                <a:solidFill>
                  <a:schemeClr val="bg1"/>
                </a:solidFill>
                <a:latin typeface="Verdana" panose="020B0604030504040204" pitchFamily="34" charset="0"/>
              </a:rPr>
              <a:t>2. skolēns</a:t>
            </a:r>
          </a:p>
        </p:txBody>
      </p:sp>
      <p:sp>
        <p:nvSpPr>
          <p:cNvPr id="30" name="TextBox 20">
            <a:extLst>
              <a:ext uri="{FF2B5EF4-FFF2-40B4-BE49-F238E27FC236}">
                <a16:creationId xmlns:a16="http://schemas.microsoft.com/office/drawing/2014/main" id="{7F1B36B6-AE21-4BF8-8EB7-C56C2D91C007}"/>
              </a:ext>
            </a:extLst>
          </p:cNvPr>
          <p:cNvSpPr txBox="1">
            <a:spLocks noChangeArrowheads="1"/>
          </p:cNvSpPr>
          <p:nvPr/>
        </p:nvSpPr>
        <p:spPr bwMode="auto">
          <a:xfrm>
            <a:off x="5321643" y="5334436"/>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4 punkti</a:t>
            </a:r>
          </a:p>
        </p:txBody>
      </p:sp>
      <p:pic>
        <p:nvPicPr>
          <p:cNvPr id="4" name="Picture 3">
            <a:extLst>
              <a:ext uri="{FF2B5EF4-FFF2-40B4-BE49-F238E27FC236}">
                <a16:creationId xmlns:a16="http://schemas.microsoft.com/office/drawing/2014/main" id="{A5A738EB-0F55-4BA0-9BA6-5139EA48A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979" y="1672852"/>
            <a:ext cx="5297406" cy="2751656"/>
          </a:xfrm>
          <a:prstGeom prst="rect">
            <a:avLst/>
          </a:prstGeom>
        </p:spPr>
      </p:pic>
      <p:sp>
        <p:nvSpPr>
          <p:cNvPr id="20" name="Arrow: Chevron 19">
            <a:extLst>
              <a:ext uri="{FF2B5EF4-FFF2-40B4-BE49-F238E27FC236}">
                <a16:creationId xmlns:a16="http://schemas.microsoft.com/office/drawing/2014/main" id="{259B1A94-5889-4669-8415-92421D6DEEFF}"/>
              </a:ext>
            </a:extLst>
          </p:cNvPr>
          <p:cNvSpPr/>
          <p:nvPr/>
        </p:nvSpPr>
        <p:spPr>
          <a:xfrm rot="5400000">
            <a:off x="11551088" y="2341338"/>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1" name="Arrow: Chevron 20">
            <a:extLst>
              <a:ext uri="{FF2B5EF4-FFF2-40B4-BE49-F238E27FC236}">
                <a16:creationId xmlns:a16="http://schemas.microsoft.com/office/drawing/2014/main" id="{D042AF0D-3C62-4C5E-9613-B4980FF88AB0}"/>
              </a:ext>
            </a:extLst>
          </p:cNvPr>
          <p:cNvSpPr/>
          <p:nvPr/>
        </p:nvSpPr>
        <p:spPr>
          <a:xfrm rot="5400000">
            <a:off x="11551088" y="2923450"/>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cxnSp>
        <p:nvCxnSpPr>
          <p:cNvPr id="27" name="Straight Connector 26">
            <a:extLst>
              <a:ext uri="{FF2B5EF4-FFF2-40B4-BE49-F238E27FC236}">
                <a16:creationId xmlns:a16="http://schemas.microsoft.com/office/drawing/2014/main" id="{B640C291-C799-4EBE-B44D-4B1D5D6CD1CD}"/>
              </a:ext>
            </a:extLst>
          </p:cNvPr>
          <p:cNvCxnSpPr>
            <a:cxnSpLocks/>
          </p:cNvCxnSpPr>
          <p:nvPr/>
        </p:nvCxnSpPr>
        <p:spPr>
          <a:xfrm>
            <a:off x="9481328" y="3871210"/>
            <a:ext cx="147792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3A7F739-309F-4104-A058-197598741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78" y="3647112"/>
            <a:ext cx="5181701" cy="2654998"/>
          </a:xfrm>
          <a:prstGeom prst="rect">
            <a:avLst/>
          </a:prstGeom>
        </p:spPr>
      </p:pic>
      <p:sp>
        <p:nvSpPr>
          <p:cNvPr id="28" name="Arrow: Chevron 27">
            <a:extLst>
              <a:ext uri="{FF2B5EF4-FFF2-40B4-BE49-F238E27FC236}">
                <a16:creationId xmlns:a16="http://schemas.microsoft.com/office/drawing/2014/main" id="{D4D2EA49-04D8-4F5C-8C82-3D4DE3A7EB22}"/>
              </a:ext>
            </a:extLst>
          </p:cNvPr>
          <p:cNvSpPr/>
          <p:nvPr/>
        </p:nvSpPr>
        <p:spPr>
          <a:xfrm rot="5400000">
            <a:off x="595392" y="3730812"/>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1" name="Arrow: Chevron 30">
            <a:extLst>
              <a:ext uri="{FF2B5EF4-FFF2-40B4-BE49-F238E27FC236}">
                <a16:creationId xmlns:a16="http://schemas.microsoft.com/office/drawing/2014/main" id="{C1360766-9282-40F6-BE7A-4F2A967413AF}"/>
              </a:ext>
            </a:extLst>
          </p:cNvPr>
          <p:cNvSpPr/>
          <p:nvPr/>
        </p:nvSpPr>
        <p:spPr>
          <a:xfrm rot="5400000">
            <a:off x="595392" y="4403440"/>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2" name="Arrow: Chevron 31">
            <a:extLst>
              <a:ext uri="{FF2B5EF4-FFF2-40B4-BE49-F238E27FC236}">
                <a16:creationId xmlns:a16="http://schemas.microsoft.com/office/drawing/2014/main" id="{79A856B3-9802-4111-8814-870C4B7B5479}"/>
              </a:ext>
            </a:extLst>
          </p:cNvPr>
          <p:cNvSpPr/>
          <p:nvPr/>
        </p:nvSpPr>
        <p:spPr>
          <a:xfrm rot="5400000">
            <a:off x="595392" y="4903116"/>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3" name="Arrow: Chevron 32">
            <a:extLst>
              <a:ext uri="{FF2B5EF4-FFF2-40B4-BE49-F238E27FC236}">
                <a16:creationId xmlns:a16="http://schemas.microsoft.com/office/drawing/2014/main" id="{D7D007DE-4377-4703-A546-84E28B88EDF8}"/>
              </a:ext>
            </a:extLst>
          </p:cNvPr>
          <p:cNvSpPr/>
          <p:nvPr/>
        </p:nvSpPr>
        <p:spPr>
          <a:xfrm rot="5400000">
            <a:off x="595392" y="5560678"/>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4" name="TextBox 33">
            <a:extLst>
              <a:ext uri="{FF2B5EF4-FFF2-40B4-BE49-F238E27FC236}">
                <a16:creationId xmlns:a16="http://schemas.microsoft.com/office/drawing/2014/main" id="{048F694A-0B60-4158-8B85-25ED5D86650A}"/>
              </a:ext>
            </a:extLst>
          </p:cNvPr>
          <p:cNvSpPr txBox="1"/>
          <p:nvPr/>
        </p:nvSpPr>
        <p:spPr>
          <a:xfrm>
            <a:off x="5873118" y="3974090"/>
            <a:ext cx="6259503" cy="604717"/>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lnSpc>
                <a:spcPct val="150000"/>
              </a:lnSpc>
              <a:spcAft>
                <a:spcPts val="600"/>
              </a:spcAft>
            </a:pPr>
            <a:r>
              <a:rPr lang="lv-LV" dirty="0">
                <a:latin typeface="Verdana" panose="020B0604030504040204" pitchFamily="34" charset="0"/>
                <a:ea typeface="Verdana" panose="020B0604030504040204" pitchFamily="34" charset="0"/>
              </a:rPr>
              <a:t>Piemīt prasme interpretēt. Pietrūkst izpratnes.</a:t>
            </a:r>
          </a:p>
          <a:p>
            <a:pPr algn="ctr">
              <a:lnSpc>
                <a:spcPct val="150000"/>
              </a:lnSpc>
              <a:spcAft>
                <a:spcPts val="600"/>
              </a:spcAft>
            </a:pPr>
            <a:endParaRPr lang="lv-LV" sz="100" dirty="0">
              <a:latin typeface="Verdana" panose="020B0604030504040204" pitchFamily="34" charset="0"/>
              <a:ea typeface="Verdana" panose="020B0604030504040204" pitchFamily="34" charset="0"/>
            </a:endParaRPr>
          </a:p>
        </p:txBody>
      </p:sp>
      <p:pic>
        <p:nvPicPr>
          <p:cNvPr id="26" name="Picture 25">
            <a:extLst>
              <a:ext uri="{FF2B5EF4-FFF2-40B4-BE49-F238E27FC236}">
                <a16:creationId xmlns:a16="http://schemas.microsoft.com/office/drawing/2014/main" id="{85391CE5-4E9C-4D46-85CF-946A2911B10B}"/>
              </a:ext>
            </a:extLst>
          </p:cNvPr>
          <p:cNvPicPr>
            <a:picLocks noChangeAspect="1"/>
          </p:cNvPicPr>
          <p:nvPr/>
        </p:nvPicPr>
        <p:blipFill>
          <a:blip r:embed="rId5"/>
          <a:stretch>
            <a:fillRect/>
          </a:stretch>
        </p:blipFill>
        <p:spPr>
          <a:xfrm>
            <a:off x="305420" y="0"/>
            <a:ext cx="1856489" cy="1877734"/>
          </a:xfrm>
          <a:prstGeom prst="rect">
            <a:avLst/>
          </a:prstGeom>
        </p:spPr>
      </p:pic>
      <p:sp>
        <p:nvSpPr>
          <p:cNvPr id="36" name="Slide Number Placeholder 5">
            <a:extLst>
              <a:ext uri="{FF2B5EF4-FFF2-40B4-BE49-F238E27FC236}">
                <a16:creationId xmlns:a16="http://schemas.microsoft.com/office/drawing/2014/main" id="{8DF6AC40-5023-461C-AF4D-BC6AD33EE9D0}"/>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70</a:t>
            </a:fld>
            <a:endParaRPr lang="en-US" altLang="lv-LV" sz="900" dirty="0">
              <a:latin typeface="Verdana" panose="020B0604030504040204" pitchFamily="34" charset="0"/>
              <a:ea typeface="Verdana" panose="020B0604030504040204" pitchFamily="34" charset="0"/>
            </a:endParaRPr>
          </a:p>
        </p:txBody>
      </p:sp>
      <p:sp>
        <p:nvSpPr>
          <p:cNvPr id="37" name="Rectangle 5">
            <a:extLst>
              <a:ext uri="{FF2B5EF4-FFF2-40B4-BE49-F238E27FC236}">
                <a16:creationId xmlns:a16="http://schemas.microsoft.com/office/drawing/2014/main" id="{2C0A5257-D16F-4D2C-A03F-B7E81A64FC5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8" name="Rectangle 5">
            <a:extLst>
              <a:ext uri="{FF2B5EF4-FFF2-40B4-BE49-F238E27FC236}">
                <a16:creationId xmlns:a16="http://schemas.microsoft.com/office/drawing/2014/main" id="{9A33603C-28BC-4AB5-B421-D738B618A81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9" name="Title 1">
            <a:extLst>
              <a:ext uri="{FF2B5EF4-FFF2-40B4-BE49-F238E27FC236}">
                <a16:creationId xmlns:a16="http://schemas.microsoft.com/office/drawing/2014/main" id="{FEA3D6F9-B390-4DF8-9143-1519B0C1ED34}"/>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40" name="Group 39">
            <a:extLst>
              <a:ext uri="{FF2B5EF4-FFF2-40B4-BE49-F238E27FC236}">
                <a16:creationId xmlns:a16="http://schemas.microsoft.com/office/drawing/2014/main" id="{3ADB92EB-1C6A-42A7-81BC-C281C8138B7D}"/>
              </a:ext>
            </a:extLst>
          </p:cNvPr>
          <p:cNvGrpSpPr/>
          <p:nvPr/>
        </p:nvGrpSpPr>
        <p:grpSpPr>
          <a:xfrm>
            <a:off x="4305563" y="417998"/>
            <a:ext cx="3298581" cy="501191"/>
            <a:chOff x="1703540" y="1570168"/>
            <a:chExt cx="3162002" cy="501191"/>
          </a:xfrm>
        </p:grpSpPr>
        <p:sp>
          <p:nvSpPr>
            <p:cNvPr id="41" name="TextBox 40">
              <a:extLst>
                <a:ext uri="{FF2B5EF4-FFF2-40B4-BE49-F238E27FC236}">
                  <a16:creationId xmlns:a16="http://schemas.microsoft.com/office/drawing/2014/main" id="{9490D5AB-0A42-4B3A-99E7-3CEB9B87883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1. uzdevums</a:t>
              </a:r>
            </a:p>
          </p:txBody>
        </p:sp>
        <p:sp>
          <p:nvSpPr>
            <p:cNvPr id="42" name="TextBox 41">
              <a:extLst>
                <a:ext uri="{FF2B5EF4-FFF2-40B4-BE49-F238E27FC236}">
                  <a16:creationId xmlns:a16="http://schemas.microsoft.com/office/drawing/2014/main" id="{08520E49-6E30-49BA-81E4-AB484677155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43" name="Title 1">
            <a:extLst>
              <a:ext uri="{FF2B5EF4-FFF2-40B4-BE49-F238E27FC236}">
                <a16:creationId xmlns:a16="http://schemas.microsoft.com/office/drawing/2014/main" id="{4AF3E0CB-DB6C-4291-B794-406337D05C5E}"/>
              </a:ext>
            </a:extLst>
          </p:cNvPr>
          <p:cNvSpPr txBox="1">
            <a:spLocks/>
          </p:cNvSpPr>
          <p:nvPr/>
        </p:nvSpPr>
        <p:spPr>
          <a:xfrm>
            <a:off x="254216" y="2037557"/>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Tree>
    <p:extLst>
      <p:ext uri="{BB962C8B-B14F-4D97-AF65-F5344CB8AC3E}">
        <p14:creationId xmlns:p14="http://schemas.microsoft.com/office/powerpoint/2010/main" val="10568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2"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p:tgtEl>
                                          <p:spTgt spid="30"/>
                                        </p:tgtEl>
                                        <p:attrNameLst>
                                          <p:attrName>ppt_x</p:attrName>
                                        </p:attrNameLst>
                                      </p:cBhvr>
                                      <p:tavLst>
                                        <p:tav tm="0">
                                          <p:val>
                                            <p:strVal val="#ppt_x+#ppt_w*1.125000"/>
                                          </p:val>
                                        </p:tav>
                                        <p:tav tm="100000">
                                          <p:val>
                                            <p:strVal val="#ppt_x"/>
                                          </p:val>
                                        </p:tav>
                                      </p:tavLst>
                                    </p:anim>
                                    <p:animEffect transition="in" filter="wipe(left)">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30" grpId="0"/>
      <p:bldP spid="20" grpId="0" animBg="1"/>
      <p:bldP spid="21" grpId="0" animBg="1"/>
      <p:bldP spid="28" grpId="0" animBg="1"/>
      <p:bldP spid="31" grpId="0" animBg="1"/>
      <p:bldP spid="32" grpId="0" animBg="1"/>
      <p:bldP spid="33" grpId="0" animBg="1"/>
      <p:bldP spid="3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3834768" y="2157425"/>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1 punkts</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3815194" y="1679949"/>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3. skolēns</a:t>
            </a:r>
          </a:p>
        </p:txBody>
      </p:sp>
      <p:sp>
        <p:nvSpPr>
          <p:cNvPr id="29" name="TextBox 20">
            <a:extLst>
              <a:ext uri="{FF2B5EF4-FFF2-40B4-BE49-F238E27FC236}">
                <a16:creationId xmlns:a16="http://schemas.microsoft.com/office/drawing/2014/main" id="{BCD7C9D3-F754-4380-BD25-0FEE32F10F6E}"/>
              </a:ext>
            </a:extLst>
          </p:cNvPr>
          <p:cNvSpPr txBox="1">
            <a:spLocks noChangeArrowheads="1"/>
          </p:cNvSpPr>
          <p:nvPr/>
        </p:nvSpPr>
        <p:spPr bwMode="auto">
          <a:xfrm>
            <a:off x="6363728" y="4846504"/>
            <a:ext cx="2038350" cy="338554"/>
          </a:xfrm>
          <a:prstGeom prst="rect">
            <a:avLst/>
          </a:prstGeom>
          <a:solidFill>
            <a:srgbClr val="4F6228"/>
          </a:solidFill>
          <a:ln>
            <a:noFill/>
          </a:ln>
        </p:spPr>
        <p:txBody>
          <a:bodyPr>
            <a:spAutoFit/>
          </a:bodyPr>
          <a:lstStyle/>
          <a:p>
            <a:r>
              <a:rPr lang="lv-LV" altLang="lv-LV" sz="1600" b="1" dirty="0">
                <a:solidFill>
                  <a:schemeClr val="bg1"/>
                </a:solidFill>
                <a:latin typeface="Verdana" panose="020B0604030504040204" pitchFamily="34" charset="0"/>
              </a:rPr>
              <a:t>4. skolēns</a:t>
            </a:r>
          </a:p>
        </p:txBody>
      </p:sp>
      <p:sp>
        <p:nvSpPr>
          <p:cNvPr id="30" name="TextBox 20">
            <a:extLst>
              <a:ext uri="{FF2B5EF4-FFF2-40B4-BE49-F238E27FC236}">
                <a16:creationId xmlns:a16="http://schemas.microsoft.com/office/drawing/2014/main" id="{7F1B36B6-AE21-4BF8-8EB7-C56C2D91C007}"/>
              </a:ext>
            </a:extLst>
          </p:cNvPr>
          <p:cNvSpPr txBox="1">
            <a:spLocks noChangeArrowheads="1"/>
          </p:cNvSpPr>
          <p:nvPr/>
        </p:nvSpPr>
        <p:spPr bwMode="auto">
          <a:xfrm>
            <a:off x="5321643" y="5334436"/>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1 punkts</a:t>
            </a:r>
          </a:p>
        </p:txBody>
      </p:sp>
      <p:pic>
        <p:nvPicPr>
          <p:cNvPr id="26" name="Picture 25">
            <a:extLst>
              <a:ext uri="{FF2B5EF4-FFF2-40B4-BE49-F238E27FC236}">
                <a16:creationId xmlns:a16="http://schemas.microsoft.com/office/drawing/2014/main" id="{85391CE5-4E9C-4D46-85CF-946A2911B10B}"/>
              </a:ext>
            </a:extLst>
          </p:cNvPr>
          <p:cNvPicPr>
            <a:picLocks noChangeAspect="1"/>
          </p:cNvPicPr>
          <p:nvPr/>
        </p:nvPicPr>
        <p:blipFill>
          <a:blip r:embed="rId3"/>
          <a:stretch>
            <a:fillRect/>
          </a:stretch>
        </p:blipFill>
        <p:spPr>
          <a:xfrm>
            <a:off x="305420" y="0"/>
            <a:ext cx="1856489" cy="1877734"/>
          </a:xfrm>
          <a:prstGeom prst="rect">
            <a:avLst/>
          </a:prstGeom>
        </p:spPr>
      </p:pic>
      <p:sp>
        <p:nvSpPr>
          <p:cNvPr id="36" name="Slide Number Placeholder 5">
            <a:extLst>
              <a:ext uri="{FF2B5EF4-FFF2-40B4-BE49-F238E27FC236}">
                <a16:creationId xmlns:a16="http://schemas.microsoft.com/office/drawing/2014/main" id="{8DF6AC40-5023-461C-AF4D-BC6AD33EE9D0}"/>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71</a:t>
            </a:fld>
            <a:endParaRPr lang="en-US" altLang="lv-LV" sz="900" dirty="0">
              <a:latin typeface="Verdana" panose="020B0604030504040204" pitchFamily="34" charset="0"/>
              <a:ea typeface="Verdana" panose="020B0604030504040204" pitchFamily="34" charset="0"/>
            </a:endParaRPr>
          </a:p>
        </p:txBody>
      </p:sp>
      <p:sp>
        <p:nvSpPr>
          <p:cNvPr id="37" name="Rectangle 5">
            <a:extLst>
              <a:ext uri="{FF2B5EF4-FFF2-40B4-BE49-F238E27FC236}">
                <a16:creationId xmlns:a16="http://schemas.microsoft.com/office/drawing/2014/main" id="{2C0A5257-D16F-4D2C-A03F-B7E81A64FC5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8" name="Rectangle 5">
            <a:extLst>
              <a:ext uri="{FF2B5EF4-FFF2-40B4-BE49-F238E27FC236}">
                <a16:creationId xmlns:a16="http://schemas.microsoft.com/office/drawing/2014/main" id="{9A33603C-28BC-4AB5-B421-D738B618A81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9" name="Title 1">
            <a:extLst>
              <a:ext uri="{FF2B5EF4-FFF2-40B4-BE49-F238E27FC236}">
                <a16:creationId xmlns:a16="http://schemas.microsoft.com/office/drawing/2014/main" id="{FEA3D6F9-B390-4DF8-9143-1519B0C1ED34}"/>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40" name="Group 39">
            <a:extLst>
              <a:ext uri="{FF2B5EF4-FFF2-40B4-BE49-F238E27FC236}">
                <a16:creationId xmlns:a16="http://schemas.microsoft.com/office/drawing/2014/main" id="{3ADB92EB-1C6A-42A7-81BC-C281C8138B7D}"/>
              </a:ext>
            </a:extLst>
          </p:cNvPr>
          <p:cNvGrpSpPr/>
          <p:nvPr/>
        </p:nvGrpSpPr>
        <p:grpSpPr>
          <a:xfrm>
            <a:off x="4305563" y="417998"/>
            <a:ext cx="3298581" cy="501191"/>
            <a:chOff x="1703540" y="1570168"/>
            <a:chExt cx="3162002" cy="501191"/>
          </a:xfrm>
        </p:grpSpPr>
        <p:sp>
          <p:nvSpPr>
            <p:cNvPr id="41" name="TextBox 40">
              <a:extLst>
                <a:ext uri="{FF2B5EF4-FFF2-40B4-BE49-F238E27FC236}">
                  <a16:creationId xmlns:a16="http://schemas.microsoft.com/office/drawing/2014/main" id="{9490D5AB-0A42-4B3A-99E7-3CEB9B87883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1. uzdevums</a:t>
              </a:r>
            </a:p>
          </p:txBody>
        </p:sp>
        <p:sp>
          <p:nvSpPr>
            <p:cNvPr id="42" name="TextBox 41">
              <a:extLst>
                <a:ext uri="{FF2B5EF4-FFF2-40B4-BE49-F238E27FC236}">
                  <a16:creationId xmlns:a16="http://schemas.microsoft.com/office/drawing/2014/main" id="{08520E49-6E30-49BA-81E4-AB484677155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43" name="Title 1">
            <a:extLst>
              <a:ext uri="{FF2B5EF4-FFF2-40B4-BE49-F238E27FC236}">
                <a16:creationId xmlns:a16="http://schemas.microsoft.com/office/drawing/2014/main" id="{4AF3E0CB-DB6C-4291-B794-406337D05C5E}"/>
              </a:ext>
            </a:extLst>
          </p:cNvPr>
          <p:cNvSpPr txBox="1">
            <a:spLocks/>
          </p:cNvSpPr>
          <p:nvPr/>
        </p:nvSpPr>
        <p:spPr>
          <a:xfrm>
            <a:off x="254216" y="2037557"/>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44" name="Arrow: Chevron 43">
            <a:extLst>
              <a:ext uri="{FF2B5EF4-FFF2-40B4-BE49-F238E27FC236}">
                <a16:creationId xmlns:a16="http://schemas.microsoft.com/office/drawing/2014/main" id="{34807A69-31CC-418C-AD7E-69DC3A0C6575}"/>
              </a:ext>
            </a:extLst>
          </p:cNvPr>
          <p:cNvSpPr/>
          <p:nvPr/>
        </p:nvSpPr>
        <p:spPr>
          <a:xfrm rot="5400000">
            <a:off x="11669820" y="1891270"/>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45" name="Picture 44">
            <a:extLst>
              <a:ext uri="{FF2B5EF4-FFF2-40B4-BE49-F238E27FC236}">
                <a16:creationId xmlns:a16="http://schemas.microsoft.com/office/drawing/2014/main" id="{EBA644AA-CF88-42D7-9B22-163040F1C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090" y="1649910"/>
            <a:ext cx="5388893" cy="2820602"/>
          </a:xfrm>
          <a:prstGeom prst="rect">
            <a:avLst/>
          </a:prstGeom>
        </p:spPr>
      </p:pic>
      <p:pic>
        <p:nvPicPr>
          <p:cNvPr id="46" name="Picture 45">
            <a:extLst>
              <a:ext uri="{FF2B5EF4-FFF2-40B4-BE49-F238E27FC236}">
                <a16:creationId xmlns:a16="http://schemas.microsoft.com/office/drawing/2014/main" id="{4FA44076-7261-49E5-A920-A3326EB4B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961" y="3622739"/>
            <a:ext cx="5156897" cy="2633154"/>
          </a:xfrm>
          <a:prstGeom prst="rect">
            <a:avLst/>
          </a:prstGeom>
        </p:spPr>
      </p:pic>
      <p:sp>
        <p:nvSpPr>
          <p:cNvPr id="47" name="Arrow: Chevron 46">
            <a:extLst>
              <a:ext uri="{FF2B5EF4-FFF2-40B4-BE49-F238E27FC236}">
                <a16:creationId xmlns:a16="http://schemas.microsoft.com/office/drawing/2014/main" id="{B342CDD3-867D-4A6A-9B7F-2B80A34A75A4}"/>
              </a:ext>
            </a:extLst>
          </p:cNvPr>
          <p:cNvSpPr/>
          <p:nvPr/>
        </p:nvSpPr>
        <p:spPr>
          <a:xfrm rot="5400000">
            <a:off x="405043" y="3825199"/>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8" name="TextBox 47">
            <a:extLst>
              <a:ext uri="{FF2B5EF4-FFF2-40B4-BE49-F238E27FC236}">
                <a16:creationId xmlns:a16="http://schemas.microsoft.com/office/drawing/2014/main" id="{9233335E-DE89-4908-9F91-9D8E354325FF}"/>
              </a:ext>
            </a:extLst>
          </p:cNvPr>
          <p:cNvSpPr txBox="1"/>
          <p:nvPr/>
        </p:nvSpPr>
        <p:spPr>
          <a:xfrm>
            <a:off x="5806784" y="3797856"/>
            <a:ext cx="6259503" cy="604717"/>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lnSpc>
                <a:spcPct val="150000"/>
              </a:lnSpc>
              <a:spcAft>
                <a:spcPts val="600"/>
              </a:spcAft>
            </a:pPr>
            <a:r>
              <a:rPr lang="lv-LV" dirty="0">
                <a:latin typeface="Verdana" panose="020B0604030504040204" pitchFamily="34" charset="0"/>
                <a:ea typeface="Verdana" panose="020B0604030504040204" pitchFamily="34" charset="0"/>
              </a:rPr>
              <a:t>Informācijas interpretēšana ir sagādājusi grūtības.</a:t>
            </a:r>
          </a:p>
          <a:p>
            <a:pPr algn="ctr">
              <a:lnSpc>
                <a:spcPct val="150000"/>
              </a:lnSpc>
              <a:spcAft>
                <a:spcPts val="600"/>
              </a:spcAft>
            </a:pPr>
            <a:endParaRPr lang="lv-LV" sz="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842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44" grpId="0" animBg="1"/>
      <p:bldP spid="47" grpId="0" animBg="1"/>
      <p:bldP spid="4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3885972" y="2398359"/>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0 punktu</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3866398" y="1920883"/>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5. skolēns</a:t>
            </a:r>
          </a:p>
        </p:txBody>
      </p:sp>
      <p:sp>
        <p:nvSpPr>
          <p:cNvPr id="29" name="TextBox 20">
            <a:extLst>
              <a:ext uri="{FF2B5EF4-FFF2-40B4-BE49-F238E27FC236}">
                <a16:creationId xmlns:a16="http://schemas.microsoft.com/office/drawing/2014/main" id="{BCD7C9D3-F754-4380-BD25-0FEE32F10F6E}"/>
              </a:ext>
            </a:extLst>
          </p:cNvPr>
          <p:cNvSpPr txBox="1">
            <a:spLocks noChangeArrowheads="1"/>
          </p:cNvSpPr>
          <p:nvPr/>
        </p:nvSpPr>
        <p:spPr bwMode="auto">
          <a:xfrm>
            <a:off x="6363728" y="5075670"/>
            <a:ext cx="2038350" cy="338554"/>
          </a:xfrm>
          <a:prstGeom prst="rect">
            <a:avLst/>
          </a:prstGeom>
          <a:solidFill>
            <a:srgbClr val="4F6228"/>
          </a:solidFill>
          <a:ln>
            <a:noFill/>
          </a:ln>
        </p:spPr>
        <p:txBody>
          <a:bodyPr>
            <a:spAutoFit/>
          </a:bodyPr>
          <a:lstStyle/>
          <a:p>
            <a:r>
              <a:rPr lang="lv-LV" altLang="lv-LV" sz="1600" b="1" dirty="0">
                <a:solidFill>
                  <a:schemeClr val="bg1"/>
                </a:solidFill>
                <a:latin typeface="Verdana" panose="020B0604030504040204" pitchFamily="34" charset="0"/>
              </a:rPr>
              <a:t>6. skolēns</a:t>
            </a:r>
          </a:p>
        </p:txBody>
      </p:sp>
      <p:sp>
        <p:nvSpPr>
          <p:cNvPr id="30" name="TextBox 20">
            <a:extLst>
              <a:ext uri="{FF2B5EF4-FFF2-40B4-BE49-F238E27FC236}">
                <a16:creationId xmlns:a16="http://schemas.microsoft.com/office/drawing/2014/main" id="{7F1B36B6-AE21-4BF8-8EB7-C56C2D91C007}"/>
              </a:ext>
            </a:extLst>
          </p:cNvPr>
          <p:cNvSpPr txBox="1">
            <a:spLocks noChangeArrowheads="1"/>
          </p:cNvSpPr>
          <p:nvPr/>
        </p:nvSpPr>
        <p:spPr bwMode="auto">
          <a:xfrm>
            <a:off x="5321643" y="5563602"/>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0 punktu</a:t>
            </a:r>
          </a:p>
        </p:txBody>
      </p:sp>
      <p:pic>
        <p:nvPicPr>
          <p:cNvPr id="26" name="Picture 25">
            <a:extLst>
              <a:ext uri="{FF2B5EF4-FFF2-40B4-BE49-F238E27FC236}">
                <a16:creationId xmlns:a16="http://schemas.microsoft.com/office/drawing/2014/main" id="{85391CE5-4E9C-4D46-85CF-946A2911B10B}"/>
              </a:ext>
            </a:extLst>
          </p:cNvPr>
          <p:cNvPicPr>
            <a:picLocks noChangeAspect="1"/>
          </p:cNvPicPr>
          <p:nvPr/>
        </p:nvPicPr>
        <p:blipFill>
          <a:blip r:embed="rId3"/>
          <a:stretch>
            <a:fillRect/>
          </a:stretch>
        </p:blipFill>
        <p:spPr>
          <a:xfrm>
            <a:off x="305420" y="0"/>
            <a:ext cx="1856489" cy="1877734"/>
          </a:xfrm>
          <a:prstGeom prst="rect">
            <a:avLst/>
          </a:prstGeom>
        </p:spPr>
      </p:pic>
      <p:sp>
        <p:nvSpPr>
          <p:cNvPr id="36" name="Slide Number Placeholder 5">
            <a:extLst>
              <a:ext uri="{FF2B5EF4-FFF2-40B4-BE49-F238E27FC236}">
                <a16:creationId xmlns:a16="http://schemas.microsoft.com/office/drawing/2014/main" id="{8DF6AC40-5023-461C-AF4D-BC6AD33EE9D0}"/>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72</a:t>
            </a:fld>
            <a:endParaRPr lang="en-US" altLang="lv-LV" sz="900" dirty="0">
              <a:latin typeface="Verdana" panose="020B0604030504040204" pitchFamily="34" charset="0"/>
              <a:ea typeface="Verdana" panose="020B0604030504040204" pitchFamily="34" charset="0"/>
            </a:endParaRPr>
          </a:p>
        </p:txBody>
      </p:sp>
      <p:sp>
        <p:nvSpPr>
          <p:cNvPr id="37" name="Rectangle 5">
            <a:extLst>
              <a:ext uri="{FF2B5EF4-FFF2-40B4-BE49-F238E27FC236}">
                <a16:creationId xmlns:a16="http://schemas.microsoft.com/office/drawing/2014/main" id="{2C0A5257-D16F-4D2C-A03F-B7E81A64FC5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8" name="Rectangle 5">
            <a:extLst>
              <a:ext uri="{FF2B5EF4-FFF2-40B4-BE49-F238E27FC236}">
                <a16:creationId xmlns:a16="http://schemas.microsoft.com/office/drawing/2014/main" id="{9A33603C-28BC-4AB5-B421-D738B618A81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9" name="Title 1">
            <a:extLst>
              <a:ext uri="{FF2B5EF4-FFF2-40B4-BE49-F238E27FC236}">
                <a16:creationId xmlns:a16="http://schemas.microsoft.com/office/drawing/2014/main" id="{FEA3D6F9-B390-4DF8-9143-1519B0C1ED34}"/>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40" name="Group 39">
            <a:extLst>
              <a:ext uri="{FF2B5EF4-FFF2-40B4-BE49-F238E27FC236}">
                <a16:creationId xmlns:a16="http://schemas.microsoft.com/office/drawing/2014/main" id="{3ADB92EB-1C6A-42A7-81BC-C281C8138B7D}"/>
              </a:ext>
            </a:extLst>
          </p:cNvPr>
          <p:cNvGrpSpPr/>
          <p:nvPr/>
        </p:nvGrpSpPr>
        <p:grpSpPr>
          <a:xfrm>
            <a:off x="4305563" y="417998"/>
            <a:ext cx="3298581" cy="501191"/>
            <a:chOff x="1703540" y="1570168"/>
            <a:chExt cx="3162002" cy="501191"/>
          </a:xfrm>
        </p:grpSpPr>
        <p:sp>
          <p:nvSpPr>
            <p:cNvPr id="41" name="TextBox 40">
              <a:extLst>
                <a:ext uri="{FF2B5EF4-FFF2-40B4-BE49-F238E27FC236}">
                  <a16:creationId xmlns:a16="http://schemas.microsoft.com/office/drawing/2014/main" id="{9490D5AB-0A42-4B3A-99E7-3CEB9B87883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1. uzdevums</a:t>
              </a:r>
            </a:p>
          </p:txBody>
        </p:sp>
        <p:sp>
          <p:nvSpPr>
            <p:cNvPr id="42" name="TextBox 41">
              <a:extLst>
                <a:ext uri="{FF2B5EF4-FFF2-40B4-BE49-F238E27FC236}">
                  <a16:creationId xmlns:a16="http://schemas.microsoft.com/office/drawing/2014/main" id="{08520E49-6E30-49BA-81E4-AB484677155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43" name="Title 1">
            <a:extLst>
              <a:ext uri="{FF2B5EF4-FFF2-40B4-BE49-F238E27FC236}">
                <a16:creationId xmlns:a16="http://schemas.microsoft.com/office/drawing/2014/main" id="{4AF3E0CB-DB6C-4291-B794-406337D05C5E}"/>
              </a:ext>
            </a:extLst>
          </p:cNvPr>
          <p:cNvSpPr txBox="1">
            <a:spLocks/>
          </p:cNvSpPr>
          <p:nvPr/>
        </p:nvSpPr>
        <p:spPr>
          <a:xfrm>
            <a:off x="305420" y="2278491"/>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pic>
        <p:nvPicPr>
          <p:cNvPr id="22" name="Picture 21">
            <a:extLst>
              <a:ext uri="{FF2B5EF4-FFF2-40B4-BE49-F238E27FC236}">
                <a16:creationId xmlns:a16="http://schemas.microsoft.com/office/drawing/2014/main" id="{FA2940E1-9770-473E-A8A5-086D44483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728" y="1894459"/>
            <a:ext cx="5000574" cy="2576053"/>
          </a:xfrm>
          <a:prstGeom prst="rect">
            <a:avLst/>
          </a:prstGeom>
        </p:spPr>
      </p:pic>
      <p:sp>
        <p:nvSpPr>
          <p:cNvPr id="25" name="TextBox 24">
            <a:extLst>
              <a:ext uri="{FF2B5EF4-FFF2-40B4-BE49-F238E27FC236}">
                <a16:creationId xmlns:a16="http://schemas.microsoft.com/office/drawing/2014/main" id="{0B262547-1640-46C5-8F1C-4799FBDC542F}"/>
              </a:ext>
            </a:extLst>
          </p:cNvPr>
          <p:cNvSpPr txBox="1"/>
          <p:nvPr/>
        </p:nvSpPr>
        <p:spPr>
          <a:xfrm>
            <a:off x="10245526" y="2469185"/>
            <a:ext cx="1681758" cy="307777"/>
          </a:xfrm>
          <a:prstGeom prst="rect">
            <a:avLst/>
          </a:prstGeom>
          <a:solidFill>
            <a:schemeClr val="bg1"/>
          </a:solidFill>
          <a:ln>
            <a:solidFill>
              <a:srgbClr val="C00000"/>
            </a:solidFill>
          </a:ln>
        </p:spPr>
        <p:txBody>
          <a:bodyPr wrap="square" rtlCol="0">
            <a:spAutoFit/>
          </a:bodyPr>
          <a:lstStyle/>
          <a:p>
            <a:r>
              <a:rPr lang="lv-LV" sz="1400" dirty="0">
                <a:solidFill>
                  <a:srgbClr val="C00000"/>
                </a:solidFill>
                <a:latin typeface="Verdana" panose="020B0604030504040204" pitchFamily="34" charset="0"/>
                <a:ea typeface="Verdana" panose="020B0604030504040204" pitchFamily="34" charset="0"/>
              </a:rPr>
              <a:t>Kam pastāstītu?</a:t>
            </a:r>
          </a:p>
        </p:txBody>
      </p:sp>
      <p:sp>
        <p:nvSpPr>
          <p:cNvPr id="27" name="TextBox 26">
            <a:extLst>
              <a:ext uri="{FF2B5EF4-FFF2-40B4-BE49-F238E27FC236}">
                <a16:creationId xmlns:a16="http://schemas.microsoft.com/office/drawing/2014/main" id="{4908C116-D671-4D59-AF86-161CAD284F65}"/>
              </a:ext>
            </a:extLst>
          </p:cNvPr>
          <p:cNvSpPr txBox="1"/>
          <p:nvPr/>
        </p:nvSpPr>
        <p:spPr>
          <a:xfrm>
            <a:off x="10245526" y="3887288"/>
            <a:ext cx="1681758" cy="307777"/>
          </a:xfrm>
          <a:prstGeom prst="rect">
            <a:avLst/>
          </a:prstGeom>
          <a:solidFill>
            <a:schemeClr val="bg1"/>
          </a:solidFill>
          <a:ln>
            <a:solidFill>
              <a:srgbClr val="C00000"/>
            </a:solidFill>
          </a:ln>
        </p:spPr>
        <p:txBody>
          <a:bodyPr wrap="square" rtlCol="0">
            <a:spAutoFit/>
          </a:bodyPr>
          <a:lstStyle/>
          <a:p>
            <a:r>
              <a:rPr lang="lv-LV" sz="1400" dirty="0">
                <a:solidFill>
                  <a:srgbClr val="C00000"/>
                </a:solidFill>
                <a:latin typeface="Verdana" panose="020B0604030504040204" pitchFamily="34" charset="0"/>
                <a:ea typeface="Verdana" panose="020B0604030504040204" pitchFamily="34" charset="0"/>
              </a:rPr>
              <a:t>Kādiem?</a:t>
            </a:r>
          </a:p>
        </p:txBody>
      </p:sp>
      <p:pic>
        <p:nvPicPr>
          <p:cNvPr id="28" name="Picture 27">
            <a:extLst>
              <a:ext uri="{FF2B5EF4-FFF2-40B4-BE49-F238E27FC236}">
                <a16:creationId xmlns:a16="http://schemas.microsoft.com/office/drawing/2014/main" id="{28805A40-3B49-4762-959C-485A6CAE7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247" y="3650674"/>
            <a:ext cx="4978081" cy="2605219"/>
          </a:xfrm>
          <a:prstGeom prst="rect">
            <a:avLst/>
          </a:prstGeom>
        </p:spPr>
      </p:pic>
      <p:sp>
        <p:nvSpPr>
          <p:cNvPr id="31" name="TextBox 30">
            <a:extLst>
              <a:ext uri="{FF2B5EF4-FFF2-40B4-BE49-F238E27FC236}">
                <a16:creationId xmlns:a16="http://schemas.microsoft.com/office/drawing/2014/main" id="{523F9AC2-7A97-4D1E-869D-16391365775B}"/>
              </a:ext>
            </a:extLst>
          </p:cNvPr>
          <p:cNvSpPr txBox="1"/>
          <p:nvPr/>
        </p:nvSpPr>
        <p:spPr>
          <a:xfrm>
            <a:off x="15968" y="3897066"/>
            <a:ext cx="1681758" cy="307777"/>
          </a:xfrm>
          <a:prstGeom prst="rect">
            <a:avLst/>
          </a:prstGeom>
          <a:solidFill>
            <a:schemeClr val="bg1"/>
          </a:solidFill>
          <a:ln>
            <a:solidFill>
              <a:srgbClr val="C00000"/>
            </a:solidFill>
          </a:ln>
        </p:spPr>
        <p:txBody>
          <a:bodyPr wrap="square" rtlCol="0">
            <a:spAutoFit/>
          </a:bodyPr>
          <a:lstStyle/>
          <a:p>
            <a:pPr algn="r"/>
            <a:r>
              <a:rPr lang="lv-LV" sz="1400" dirty="0">
                <a:solidFill>
                  <a:srgbClr val="C00000"/>
                </a:solidFill>
                <a:latin typeface="Verdana" panose="020B0604030504040204" pitchFamily="34" charset="0"/>
                <a:ea typeface="Verdana" panose="020B0604030504040204" pitchFamily="34" charset="0"/>
              </a:rPr>
              <a:t>Kādiem?</a:t>
            </a:r>
          </a:p>
        </p:txBody>
      </p:sp>
      <p:sp>
        <p:nvSpPr>
          <p:cNvPr id="32" name="TextBox 31">
            <a:extLst>
              <a:ext uri="{FF2B5EF4-FFF2-40B4-BE49-F238E27FC236}">
                <a16:creationId xmlns:a16="http://schemas.microsoft.com/office/drawing/2014/main" id="{C0234CA1-CE10-4649-A870-514B0DA785C5}"/>
              </a:ext>
            </a:extLst>
          </p:cNvPr>
          <p:cNvSpPr txBox="1"/>
          <p:nvPr/>
        </p:nvSpPr>
        <p:spPr>
          <a:xfrm>
            <a:off x="0" y="5669311"/>
            <a:ext cx="1681758" cy="307777"/>
          </a:xfrm>
          <a:prstGeom prst="rect">
            <a:avLst/>
          </a:prstGeom>
          <a:solidFill>
            <a:schemeClr val="bg1"/>
          </a:solidFill>
          <a:ln>
            <a:solidFill>
              <a:srgbClr val="C00000"/>
            </a:solidFill>
          </a:ln>
        </p:spPr>
        <p:txBody>
          <a:bodyPr wrap="square" rtlCol="0">
            <a:spAutoFit/>
          </a:bodyPr>
          <a:lstStyle/>
          <a:p>
            <a:pPr algn="r"/>
            <a:r>
              <a:rPr lang="lv-LV" sz="1400" dirty="0">
                <a:solidFill>
                  <a:srgbClr val="C00000"/>
                </a:solidFill>
                <a:latin typeface="Verdana" panose="020B0604030504040204" pitchFamily="34" charset="0"/>
                <a:ea typeface="Verdana" panose="020B0604030504040204" pitchFamily="34" charset="0"/>
              </a:rPr>
              <a:t>Kādus?</a:t>
            </a:r>
          </a:p>
        </p:txBody>
      </p:sp>
      <p:sp>
        <p:nvSpPr>
          <p:cNvPr id="33" name="TextBox 32">
            <a:extLst>
              <a:ext uri="{FF2B5EF4-FFF2-40B4-BE49-F238E27FC236}">
                <a16:creationId xmlns:a16="http://schemas.microsoft.com/office/drawing/2014/main" id="{11271DC6-DF7C-494D-B1A6-353A03D27A7E}"/>
              </a:ext>
            </a:extLst>
          </p:cNvPr>
          <p:cNvSpPr txBox="1"/>
          <p:nvPr/>
        </p:nvSpPr>
        <p:spPr>
          <a:xfrm>
            <a:off x="5853544" y="4284913"/>
            <a:ext cx="6259503" cy="604717"/>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lnSpc>
                <a:spcPct val="150000"/>
              </a:lnSpc>
              <a:spcAft>
                <a:spcPts val="600"/>
              </a:spcAft>
            </a:pPr>
            <a:r>
              <a:rPr lang="lv-LV" dirty="0">
                <a:latin typeface="Verdana" panose="020B0604030504040204" pitchFamily="34" charset="0"/>
                <a:ea typeface="Verdana" panose="020B0604030504040204" pitchFamily="34" charset="0"/>
              </a:rPr>
              <a:t>Nav izmantota dotā informācija. Nav zināšanu.</a:t>
            </a:r>
          </a:p>
          <a:p>
            <a:pPr algn="ctr">
              <a:lnSpc>
                <a:spcPct val="150000"/>
              </a:lnSpc>
              <a:spcAft>
                <a:spcPts val="600"/>
              </a:spcAft>
            </a:pPr>
            <a:endParaRPr lang="lv-LV" sz="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12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lef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ppt_x</p:attrName>
                                        </p:attrNameLst>
                                      </p:cBhvr>
                                      <p:tavLst>
                                        <p:tav tm="0">
                                          <p:val>
                                            <p:strVal val="#ppt_x+#ppt_w*1.125000"/>
                                          </p:val>
                                        </p:tav>
                                        <p:tav tm="100000">
                                          <p:val>
                                            <p:strVal val="#ppt_x"/>
                                          </p:val>
                                        </p:tav>
                                      </p:tavLst>
                                    </p:anim>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ppt_x</p:attrName>
                                        </p:attrNameLst>
                                      </p:cBhvr>
                                      <p:tavLst>
                                        <p:tav tm="0">
                                          <p:val>
                                            <p:strVal val="#ppt_x-#ppt_w*1.125000"/>
                                          </p:val>
                                        </p:tav>
                                        <p:tav tm="100000">
                                          <p:val>
                                            <p:strVal val="#ppt_x"/>
                                          </p:val>
                                        </p:tav>
                                      </p:tavLst>
                                    </p:anim>
                                    <p:animEffect transition="in" filter="wipe(righ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p:tgtEl>
                                          <p:spTgt spid="31"/>
                                        </p:tgtEl>
                                        <p:attrNameLst>
                                          <p:attrName>ppt_x</p:attrName>
                                        </p:attrNameLst>
                                      </p:cBhvr>
                                      <p:tavLst>
                                        <p:tav tm="0">
                                          <p:val>
                                            <p:strVal val="#ppt_x-#ppt_w*1.125000"/>
                                          </p:val>
                                        </p:tav>
                                        <p:tav tm="100000">
                                          <p:val>
                                            <p:strVal val="#ppt_x"/>
                                          </p:val>
                                        </p:tav>
                                      </p:tavLst>
                                    </p:anim>
                                    <p:animEffect transition="in" filter="wipe(righ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ppt_x</p:attrName>
                                        </p:attrNameLst>
                                      </p:cBhvr>
                                      <p:tavLst>
                                        <p:tav tm="0">
                                          <p:val>
                                            <p:strVal val="#ppt_x-#ppt_w*1.125000"/>
                                          </p:val>
                                        </p:tav>
                                        <p:tav tm="100000">
                                          <p:val>
                                            <p:strVal val="#ppt_x"/>
                                          </p:val>
                                        </p:tav>
                                      </p:tavLst>
                                    </p:anim>
                                    <p:animEffect transition="in" filter="wipe(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p:tgtEl>
                                          <p:spTgt spid="30"/>
                                        </p:tgtEl>
                                        <p:attrNameLst>
                                          <p:attrName>ppt_x</p:attrName>
                                        </p:attrNameLst>
                                      </p:cBhvr>
                                      <p:tavLst>
                                        <p:tav tm="0">
                                          <p:val>
                                            <p:strVal val="#ppt_x+#ppt_w*1.125000"/>
                                          </p:val>
                                        </p:tav>
                                        <p:tav tm="100000">
                                          <p:val>
                                            <p:strVal val="#ppt_x"/>
                                          </p:val>
                                        </p:tav>
                                      </p:tavLst>
                                    </p:anim>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25" grpId="0" animBg="1"/>
      <p:bldP spid="27" grpId="0" animBg="1"/>
      <p:bldP spid="31" grpId="0" animBg="1"/>
      <p:bldP spid="32" grpId="0" animBg="1"/>
      <p:bldP spid="3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F92A3-6CF9-4932-8250-EE564449DB09}"/>
              </a:ext>
            </a:extLst>
          </p:cNvPr>
          <p:cNvPicPr>
            <a:picLocks noChangeAspect="1"/>
          </p:cNvPicPr>
          <p:nvPr/>
        </p:nvPicPr>
        <p:blipFill>
          <a:blip r:embed="rId3"/>
          <a:stretch>
            <a:fillRect/>
          </a:stretch>
        </p:blipFill>
        <p:spPr>
          <a:xfrm>
            <a:off x="2230072" y="1535077"/>
            <a:ext cx="7439236" cy="935137"/>
          </a:xfrm>
          <a:prstGeom prst="rect">
            <a:avLst/>
          </a:prstGeom>
        </p:spPr>
      </p:pic>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6518664" y="5485753"/>
            <a:ext cx="4975130" cy="754912"/>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2.1. Prognozē, kurā mēģenē būs lielākās gaisa spiediena izmaiņas un pamato prognozi! </a:t>
            </a:r>
          </a:p>
          <a:p>
            <a:pPr marL="0" indent="0" algn="just">
              <a:buNone/>
            </a:pPr>
            <a:r>
              <a:rPr lang="lv-LV" sz="1400" dirty="0">
                <a:solidFill>
                  <a:srgbClr val="FF0000"/>
                </a:solidFill>
                <a:latin typeface="Verdana" panose="020B0604030504040204" pitchFamily="34" charset="0"/>
                <a:ea typeface="Verdana" panose="020B0604030504040204" pitchFamily="34" charset="0"/>
              </a:rPr>
              <a:t>2 punkti</a:t>
            </a:r>
            <a:endParaRPr lang="lv-LV" sz="1400" dirty="0">
              <a:latin typeface="Verdana" panose="020B0604030504040204" pitchFamily="34" charset="0"/>
              <a:ea typeface="Verdana" panose="020B0604030504040204" pitchFamily="34" charset="0"/>
            </a:endParaRPr>
          </a:p>
        </p:txBody>
      </p:sp>
      <p:sp>
        <p:nvSpPr>
          <p:cNvPr id="5" name="Rectangle 5">
            <a:extLst>
              <a:ext uri="{FF2B5EF4-FFF2-40B4-BE49-F238E27FC236}">
                <a16:creationId xmlns:a16="http://schemas.microsoft.com/office/drawing/2014/main" id="{D975963E-A8BB-49D9-94C5-B7802B14B45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17" name="Title 1">
            <a:extLst>
              <a:ext uri="{FF2B5EF4-FFF2-40B4-BE49-F238E27FC236}">
                <a16:creationId xmlns:a16="http://schemas.microsoft.com/office/drawing/2014/main" id="{22365321-A6FB-422E-9A46-9A8DE9CB3B7E}"/>
              </a:ext>
            </a:extLst>
          </p:cNvPr>
          <p:cNvSpPr txBox="1">
            <a:spLocks/>
          </p:cNvSpPr>
          <p:nvPr/>
        </p:nvSpPr>
        <p:spPr>
          <a:xfrm>
            <a:off x="305420" y="1968616"/>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Kādu informāciju iedod teksts?</a:t>
            </a:r>
          </a:p>
        </p:txBody>
      </p:sp>
      <p:cxnSp>
        <p:nvCxnSpPr>
          <p:cNvPr id="18" name="Straight Connector 17">
            <a:extLst>
              <a:ext uri="{FF2B5EF4-FFF2-40B4-BE49-F238E27FC236}">
                <a16:creationId xmlns:a16="http://schemas.microsoft.com/office/drawing/2014/main" id="{C7457E98-B070-4DC5-AE31-3B76861D9BA4}"/>
              </a:ext>
            </a:extLst>
          </p:cNvPr>
          <p:cNvCxnSpPr>
            <a:cxnSpLocks/>
          </p:cNvCxnSpPr>
          <p:nvPr/>
        </p:nvCxnSpPr>
        <p:spPr>
          <a:xfrm>
            <a:off x="6055081" y="2280330"/>
            <a:ext cx="249704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4E13836-EEEB-4D27-BEAC-31637A02D6EB}"/>
              </a:ext>
            </a:extLst>
          </p:cNvPr>
          <p:cNvCxnSpPr>
            <a:cxnSpLocks/>
          </p:cNvCxnSpPr>
          <p:nvPr/>
        </p:nvCxnSpPr>
        <p:spPr>
          <a:xfrm flipV="1">
            <a:off x="3654246" y="1710949"/>
            <a:ext cx="1793168" cy="1436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70548C2-A6B5-4C44-BDDF-E517B1550F33}"/>
              </a:ext>
            </a:extLst>
          </p:cNvPr>
          <p:cNvPicPr>
            <a:picLocks noChangeAspect="1"/>
          </p:cNvPicPr>
          <p:nvPr/>
        </p:nvPicPr>
        <p:blipFill>
          <a:blip r:embed="rId4"/>
          <a:stretch>
            <a:fillRect/>
          </a:stretch>
        </p:blipFill>
        <p:spPr>
          <a:xfrm>
            <a:off x="1764890" y="2551099"/>
            <a:ext cx="4753774" cy="3689567"/>
          </a:xfrm>
          <a:prstGeom prst="rect">
            <a:avLst/>
          </a:prstGeom>
        </p:spPr>
      </p:pic>
      <p:sp>
        <p:nvSpPr>
          <p:cNvPr id="16" name="Title 1">
            <a:extLst>
              <a:ext uri="{FF2B5EF4-FFF2-40B4-BE49-F238E27FC236}">
                <a16:creationId xmlns:a16="http://schemas.microsoft.com/office/drawing/2014/main" id="{1ED986AC-379A-41FD-A39B-0880E942C733}"/>
              </a:ext>
            </a:extLst>
          </p:cNvPr>
          <p:cNvSpPr txBox="1">
            <a:spLocks/>
          </p:cNvSpPr>
          <p:nvPr/>
        </p:nvSpPr>
        <p:spPr>
          <a:xfrm flipH="1">
            <a:off x="6344144" y="3812064"/>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Kādu informāciju iedod attēls? </a:t>
            </a:r>
          </a:p>
        </p:txBody>
      </p:sp>
      <p:sp>
        <p:nvSpPr>
          <p:cNvPr id="25" name="TextBox 24">
            <a:extLst>
              <a:ext uri="{FF2B5EF4-FFF2-40B4-BE49-F238E27FC236}">
                <a16:creationId xmlns:a16="http://schemas.microsoft.com/office/drawing/2014/main" id="{80312E86-AD88-458D-AEF2-7B0FEC1588A9}"/>
              </a:ext>
            </a:extLst>
          </p:cNvPr>
          <p:cNvSpPr txBox="1"/>
          <p:nvPr/>
        </p:nvSpPr>
        <p:spPr>
          <a:xfrm>
            <a:off x="5609315" y="2804464"/>
            <a:ext cx="6509657" cy="738664"/>
          </a:xfrm>
          <a:prstGeom prst="rect">
            <a:avLst/>
          </a:prstGeom>
          <a:solidFill>
            <a:schemeClr val="accent6">
              <a:lumMod val="40000"/>
              <a:lumOff val="60000"/>
            </a:schemeClr>
          </a:solidFill>
          <a:ln>
            <a:solidFill>
              <a:schemeClr val="bg1">
                <a:lumMod val="50000"/>
              </a:schemeClr>
            </a:solidFill>
          </a:ln>
        </p:spPr>
        <p:txBody>
          <a:bodyPr wrap="square" rtlCol="0">
            <a:spAutoFit/>
          </a:bodyPr>
          <a:lstStyle/>
          <a:p>
            <a:pPr algn="ctr">
              <a:spcAft>
                <a:spcPts val="600"/>
              </a:spcAft>
            </a:pPr>
            <a:r>
              <a:rPr lang="lv-LV" dirty="0">
                <a:latin typeface="Verdana" panose="020B0604030504040204" pitchFamily="34" charset="0"/>
                <a:ea typeface="Verdana" panose="020B0604030504040204" pitchFamily="34" charset="0"/>
              </a:rPr>
              <a:t>Atbildes ir zemtekstā. Jāatlasa tā informācija, kas nepieciešama atbildei. Informācija ir jāinterpretē.</a:t>
            </a:r>
          </a:p>
          <a:p>
            <a:pPr algn="ctr">
              <a:spcAft>
                <a:spcPts val="600"/>
              </a:spcAft>
            </a:pPr>
            <a:endParaRPr lang="lv-LV" sz="100" dirty="0">
              <a:latin typeface="Verdana" panose="020B0604030504040204" pitchFamily="34" charset="0"/>
              <a:ea typeface="Verdana" panose="020B0604030504040204" pitchFamily="34" charset="0"/>
            </a:endParaRPr>
          </a:p>
        </p:txBody>
      </p:sp>
      <p:sp>
        <p:nvSpPr>
          <p:cNvPr id="27" name="Title 1">
            <a:extLst>
              <a:ext uri="{FF2B5EF4-FFF2-40B4-BE49-F238E27FC236}">
                <a16:creationId xmlns:a16="http://schemas.microsoft.com/office/drawing/2014/main" id="{1C74AD7E-64C4-46A9-AC1F-0223EC845BFC}"/>
              </a:ext>
            </a:extLst>
          </p:cNvPr>
          <p:cNvSpPr txBox="1">
            <a:spLocks/>
          </p:cNvSpPr>
          <p:nvPr/>
        </p:nvSpPr>
        <p:spPr>
          <a:xfrm flipH="1">
            <a:off x="9551119" y="2050517"/>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Norāda domāšanas virzienu</a:t>
            </a:r>
          </a:p>
        </p:txBody>
      </p:sp>
      <p:sp>
        <p:nvSpPr>
          <p:cNvPr id="28" name="Title 1">
            <a:extLst>
              <a:ext uri="{FF2B5EF4-FFF2-40B4-BE49-F238E27FC236}">
                <a16:creationId xmlns:a16="http://schemas.microsoft.com/office/drawing/2014/main" id="{6E4FAB3D-EE44-4A0D-9618-5D01E8D1EC9A}"/>
              </a:ext>
            </a:extLst>
          </p:cNvPr>
          <p:cNvSpPr txBox="1">
            <a:spLocks/>
          </p:cNvSpPr>
          <p:nvPr/>
        </p:nvSpPr>
        <p:spPr>
          <a:xfrm flipH="1">
            <a:off x="7039285" y="4572502"/>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Palīdz izprast tekstā rakstīto</a:t>
            </a:r>
          </a:p>
        </p:txBody>
      </p:sp>
      <p:pic>
        <p:nvPicPr>
          <p:cNvPr id="21" name="Picture 20">
            <a:extLst>
              <a:ext uri="{FF2B5EF4-FFF2-40B4-BE49-F238E27FC236}">
                <a16:creationId xmlns:a16="http://schemas.microsoft.com/office/drawing/2014/main" id="{9B0F1D8E-4FDF-4A3F-B695-41CF1ED66A1F}"/>
              </a:ext>
            </a:extLst>
          </p:cNvPr>
          <p:cNvPicPr>
            <a:picLocks noChangeAspect="1"/>
          </p:cNvPicPr>
          <p:nvPr/>
        </p:nvPicPr>
        <p:blipFill>
          <a:blip r:embed="rId5"/>
          <a:stretch>
            <a:fillRect/>
          </a:stretch>
        </p:blipFill>
        <p:spPr>
          <a:xfrm>
            <a:off x="305420" y="0"/>
            <a:ext cx="1856489" cy="1877734"/>
          </a:xfrm>
          <a:prstGeom prst="rect">
            <a:avLst/>
          </a:prstGeom>
        </p:spPr>
      </p:pic>
      <p:sp>
        <p:nvSpPr>
          <p:cNvPr id="29" name="Slide Number Placeholder 5">
            <a:extLst>
              <a:ext uri="{FF2B5EF4-FFF2-40B4-BE49-F238E27FC236}">
                <a16:creationId xmlns:a16="http://schemas.microsoft.com/office/drawing/2014/main" id="{B7B88EB0-6CAB-4571-9FB2-7CB4D6764672}"/>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73</a:t>
            </a:fld>
            <a:endParaRPr lang="en-US" altLang="lv-LV" sz="900" dirty="0">
              <a:latin typeface="Verdana" panose="020B0604030504040204" pitchFamily="34" charset="0"/>
              <a:ea typeface="Verdana" panose="020B0604030504040204" pitchFamily="34" charset="0"/>
            </a:endParaRPr>
          </a:p>
        </p:txBody>
      </p:sp>
      <p:sp>
        <p:nvSpPr>
          <p:cNvPr id="30" name="Rectangle 5">
            <a:extLst>
              <a:ext uri="{FF2B5EF4-FFF2-40B4-BE49-F238E27FC236}">
                <a16:creationId xmlns:a16="http://schemas.microsoft.com/office/drawing/2014/main" id="{E3CF05A1-A60C-4EE4-9664-C08E0A77D8B5}"/>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Rectangle 5">
            <a:extLst>
              <a:ext uri="{FF2B5EF4-FFF2-40B4-BE49-F238E27FC236}">
                <a16:creationId xmlns:a16="http://schemas.microsoft.com/office/drawing/2014/main" id="{9BBB203B-F667-481C-87BF-A31BF62751E8}"/>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2" name="Title 1">
            <a:extLst>
              <a:ext uri="{FF2B5EF4-FFF2-40B4-BE49-F238E27FC236}">
                <a16:creationId xmlns:a16="http://schemas.microsoft.com/office/drawing/2014/main" id="{DE449BF9-007A-4580-B114-9AACE394A733}"/>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3" name="Group 32">
            <a:extLst>
              <a:ext uri="{FF2B5EF4-FFF2-40B4-BE49-F238E27FC236}">
                <a16:creationId xmlns:a16="http://schemas.microsoft.com/office/drawing/2014/main" id="{949E52B2-E9BA-4AE2-B7AB-59B84713B6B6}"/>
              </a:ext>
            </a:extLst>
          </p:cNvPr>
          <p:cNvGrpSpPr/>
          <p:nvPr/>
        </p:nvGrpSpPr>
        <p:grpSpPr>
          <a:xfrm>
            <a:off x="4305563" y="417998"/>
            <a:ext cx="3298581" cy="501191"/>
            <a:chOff x="1703540" y="1570168"/>
            <a:chExt cx="3162002" cy="501191"/>
          </a:xfrm>
        </p:grpSpPr>
        <p:sp>
          <p:nvSpPr>
            <p:cNvPr id="34" name="TextBox 33">
              <a:extLst>
                <a:ext uri="{FF2B5EF4-FFF2-40B4-BE49-F238E27FC236}">
                  <a16:creationId xmlns:a16="http://schemas.microsoft.com/office/drawing/2014/main" id="{949D9E66-9B3E-4BA8-B6DA-4E21721FA863}"/>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35" name="TextBox 34">
              <a:extLst>
                <a:ext uri="{FF2B5EF4-FFF2-40B4-BE49-F238E27FC236}">
                  <a16:creationId xmlns:a16="http://schemas.microsoft.com/office/drawing/2014/main" id="{37772462-90EE-4216-ADFF-01F88A0BC311}"/>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Tree>
    <p:extLst>
      <p:ext uri="{BB962C8B-B14F-4D97-AF65-F5344CB8AC3E}">
        <p14:creationId xmlns:p14="http://schemas.microsoft.com/office/powerpoint/2010/main" val="4669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lef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ppt_x</p:attrName>
                                        </p:attrNameLst>
                                      </p:cBhvr>
                                      <p:tavLst>
                                        <p:tav tm="0">
                                          <p:val>
                                            <p:strVal val="#ppt_x+#ppt_w*1.125000"/>
                                          </p:val>
                                        </p:tav>
                                        <p:tav tm="100000">
                                          <p:val>
                                            <p:strVal val="#ppt_x"/>
                                          </p:val>
                                        </p:tav>
                                      </p:tavLst>
                                    </p:anim>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5" grpId="0" animBg="1"/>
      <p:bldP spid="27" grpId="0" animBg="1"/>
      <p:bldP spid="2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4439728" y="3613368"/>
            <a:ext cx="6894061" cy="639417"/>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Atlasīt nepieciešamo informāciju </a:t>
            </a:r>
            <a:r>
              <a:rPr lang="lv-LV" sz="1400" dirty="0">
                <a:latin typeface="Verdana" panose="020B0604030504040204" pitchFamily="34" charset="0"/>
                <a:ea typeface="Verdana" panose="020B0604030504040204" pitchFamily="34" charset="0"/>
              </a:rPr>
              <a:t>no teksta un attēla, lai saprastu, ka gaisa tilpuma izmaiņas ir saistītas ar zirņu elpošanu. </a:t>
            </a:r>
          </a:p>
        </p:txBody>
      </p:sp>
      <p:sp>
        <p:nvSpPr>
          <p:cNvPr id="10" name="Title 1">
            <a:extLst>
              <a:ext uri="{FF2B5EF4-FFF2-40B4-BE49-F238E27FC236}">
                <a16:creationId xmlns:a16="http://schemas.microsoft.com/office/drawing/2014/main" id="{01C0F24A-38A9-472B-998C-913C34351CFB}"/>
              </a:ext>
            </a:extLst>
          </p:cNvPr>
          <p:cNvSpPr txBox="1">
            <a:spLocks/>
          </p:cNvSpPr>
          <p:nvPr/>
        </p:nvSpPr>
        <p:spPr>
          <a:xfrm>
            <a:off x="1020417" y="4179698"/>
            <a:ext cx="3162572" cy="336948"/>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 veidot uzdevuma atbildi?</a:t>
            </a:r>
          </a:p>
        </p:txBody>
      </p:sp>
      <p:sp>
        <p:nvSpPr>
          <p:cNvPr id="37" name="Title 1">
            <a:extLst>
              <a:ext uri="{FF2B5EF4-FFF2-40B4-BE49-F238E27FC236}">
                <a16:creationId xmlns:a16="http://schemas.microsoft.com/office/drawing/2014/main" id="{FFF1FA94-7549-4CDE-8AD9-3911C5E3AD1F}"/>
              </a:ext>
            </a:extLst>
          </p:cNvPr>
          <p:cNvSpPr txBox="1">
            <a:spLocks/>
          </p:cNvSpPr>
          <p:nvPr/>
        </p:nvSpPr>
        <p:spPr>
          <a:xfrm>
            <a:off x="1020417" y="1984320"/>
            <a:ext cx="3162572" cy="54000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no Tevis prasa uzdevuma nosacījumi?</a:t>
            </a:r>
          </a:p>
        </p:txBody>
      </p:sp>
      <p:sp>
        <p:nvSpPr>
          <p:cNvPr id="38" name="Content Placeholder 2">
            <a:extLst>
              <a:ext uri="{FF2B5EF4-FFF2-40B4-BE49-F238E27FC236}">
                <a16:creationId xmlns:a16="http://schemas.microsoft.com/office/drawing/2014/main" id="{BAACDCCD-BCBF-4A43-85F0-C19C926074AF}"/>
              </a:ext>
            </a:extLst>
          </p:cNvPr>
          <p:cNvSpPr txBox="1">
            <a:spLocks/>
          </p:cNvSpPr>
          <p:nvPr/>
        </p:nvSpPr>
        <p:spPr>
          <a:xfrm>
            <a:off x="4452390" y="1973297"/>
            <a:ext cx="6928117" cy="537475"/>
          </a:xfrm>
          <a:prstGeom prst="rect">
            <a:avLst/>
          </a:prstGeom>
          <a:solidFill>
            <a:schemeClr val="accent6">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Prognozē</a:t>
            </a:r>
            <a:r>
              <a:rPr lang="lv-LV" sz="1400" dirty="0">
                <a:latin typeface="Verdana" panose="020B0604030504040204" pitchFamily="34" charset="0"/>
                <a:ea typeface="Verdana" panose="020B0604030504040204" pitchFamily="34" charset="0"/>
              </a:rPr>
              <a:t>, kurā mēģenē būs lielākās gaisa spiediena izmaiņas un </a:t>
            </a:r>
            <a:r>
              <a:rPr lang="lv-LV" sz="1400" b="1" dirty="0">
                <a:latin typeface="Verdana" panose="020B0604030504040204" pitchFamily="34" charset="0"/>
                <a:ea typeface="Verdana" panose="020B0604030504040204" pitchFamily="34" charset="0"/>
              </a:rPr>
              <a:t>pamato prognozi</a:t>
            </a:r>
            <a:r>
              <a:rPr lang="lv-LV" sz="1400" dirty="0">
                <a:latin typeface="Verdana" panose="020B0604030504040204" pitchFamily="34" charset="0"/>
                <a:ea typeface="Verdana" panose="020B0604030504040204" pitchFamily="34" charset="0"/>
              </a:rPr>
              <a:t>!</a:t>
            </a:r>
          </a:p>
        </p:txBody>
      </p:sp>
      <p:sp>
        <p:nvSpPr>
          <p:cNvPr id="41" name="Title 1">
            <a:extLst>
              <a:ext uri="{FF2B5EF4-FFF2-40B4-BE49-F238E27FC236}">
                <a16:creationId xmlns:a16="http://schemas.microsoft.com/office/drawing/2014/main" id="{36B285A6-4134-471A-A379-7920AB026054}"/>
              </a:ext>
            </a:extLst>
          </p:cNvPr>
          <p:cNvSpPr txBox="1">
            <a:spLocks/>
          </p:cNvSpPr>
          <p:nvPr/>
        </p:nvSpPr>
        <p:spPr>
          <a:xfrm>
            <a:off x="1020417" y="2806497"/>
            <a:ext cx="3162572" cy="54000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Ko Tev pateica priekšā dotā informācija?</a:t>
            </a:r>
          </a:p>
        </p:txBody>
      </p:sp>
      <p:sp>
        <p:nvSpPr>
          <p:cNvPr id="42" name="Content Placeholder 2">
            <a:extLst>
              <a:ext uri="{FF2B5EF4-FFF2-40B4-BE49-F238E27FC236}">
                <a16:creationId xmlns:a16="http://schemas.microsoft.com/office/drawing/2014/main" id="{895E16A3-FA90-4FB7-924C-A28467176D75}"/>
              </a:ext>
            </a:extLst>
          </p:cNvPr>
          <p:cNvSpPr txBox="1">
            <a:spLocks/>
          </p:cNvSpPr>
          <p:nvPr/>
        </p:nvSpPr>
        <p:spPr>
          <a:xfrm>
            <a:off x="4452390" y="2644239"/>
            <a:ext cx="6928114" cy="742524"/>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dirty="0">
                <a:latin typeface="Verdana" panose="020B0604030504040204" pitchFamily="34" charset="0"/>
                <a:ea typeface="Verdana" panose="020B0604030504040204" pitchFamily="34" charset="0"/>
              </a:rPr>
              <a:t>Eksperimentā tiek pētīta zirņu sēklu elpošana. Kālija hidroksīds (KOH) absorbē izdalīto oglekļa dioksīdu. Spiediena sensors mēra gaisa spiediena izmaiņas.</a:t>
            </a:r>
          </a:p>
        </p:txBody>
      </p:sp>
      <p:sp>
        <p:nvSpPr>
          <p:cNvPr id="44" name="Content Placeholder 2">
            <a:extLst>
              <a:ext uri="{FF2B5EF4-FFF2-40B4-BE49-F238E27FC236}">
                <a16:creationId xmlns:a16="http://schemas.microsoft.com/office/drawing/2014/main" id="{A2E3D0BD-2C9B-4CDB-8385-63893131C5DA}"/>
              </a:ext>
            </a:extLst>
          </p:cNvPr>
          <p:cNvSpPr txBox="1">
            <a:spLocks/>
          </p:cNvSpPr>
          <p:nvPr/>
        </p:nvSpPr>
        <p:spPr>
          <a:xfrm>
            <a:off x="4439728" y="4479390"/>
            <a:ext cx="6940776" cy="585057"/>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Izmantot izpratni </a:t>
            </a:r>
            <a:r>
              <a:rPr lang="lv-LV" sz="1400" dirty="0">
                <a:latin typeface="Verdana" panose="020B0604030504040204" pitchFamily="34" charset="0"/>
                <a:ea typeface="Verdana" panose="020B0604030504040204" pitchFamily="34" charset="0"/>
              </a:rPr>
              <a:t>par elpošanu un </a:t>
            </a:r>
            <a:r>
              <a:rPr lang="lv-LV" sz="1400" b="1" dirty="0">
                <a:latin typeface="Verdana" panose="020B0604030504040204" pitchFamily="34" charset="0"/>
                <a:ea typeface="Verdana" panose="020B0604030504040204" pitchFamily="34" charset="0"/>
              </a:rPr>
              <a:t>izsecinot</a:t>
            </a:r>
            <a:r>
              <a:rPr lang="lv-LV" sz="1400" dirty="0">
                <a:latin typeface="Verdana" panose="020B0604030504040204" pitchFamily="34" charset="0"/>
                <a:ea typeface="Verdana" panose="020B0604030504040204" pitchFamily="34" charset="0"/>
              </a:rPr>
              <a:t>, ka gaisa spiediena izmaiņas var izraisīt skābekļa tilpuma izmaiņas noslēgtajā telpā (mēģenē).</a:t>
            </a:r>
          </a:p>
        </p:txBody>
      </p:sp>
      <p:sp>
        <p:nvSpPr>
          <p:cNvPr id="45" name="Title 1">
            <a:extLst>
              <a:ext uri="{FF2B5EF4-FFF2-40B4-BE49-F238E27FC236}">
                <a16:creationId xmlns:a16="http://schemas.microsoft.com/office/drawing/2014/main" id="{3248A651-0D0C-4B46-8432-0668891CF3C4}"/>
              </a:ext>
            </a:extLst>
          </p:cNvPr>
          <p:cNvSpPr txBox="1">
            <a:spLocks/>
          </p:cNvSpPr>
          <p:nvPr/>
        </p:nvSpPr>
        <p:spPr>
          <a:xfrm>
            <a:off x="1020417" y="5420104"/>
            <a:ext cx="3162572" cy="54000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Kas Tev jāzina un jāsaprot, lai izveidotu pilnvērtīgu atbildi?</a:t>
            </a:r>
          </a:p>
        </p:txBody>
      </p:sp>
      <p:sp>
        <p:nvSpPr>
          <p:cNvPr id="17" name="Content Placeholder 2">
            <a:extLst>
              <a:ext uri="{FF2B5EF4-FFF2-40B4-BE49-F238E27FC236}">
                <a16:creationId xmlns:a16="http://schemas.microsoft.com/office/drawing/2014/main" id="{9AC544FD-85E1-41D6-947C-6683AC03604C}"/>
              </a:ext>
            </a:extLst>
          </p:cNvPr>
          <p:cNvSpPr txBox="1">
            <a:spLocks/>
          </p:cNvSpPr>
          <p:nvPr/>
        </p:nvSpPr>
        <p:spPr>
          <a:xfrm>
            <a:off x="4439728" y="5261198"/>
            <a:ext cx="6940776" cy="838644"/>
          </a:xfrm>
          <a:prstGeom prst="rect">
            <a:avLst/>
          </a:prstGeom>
          <a:solidFill>
            <a:schemeClr val="accent6">
              <a:lumMod val="20000"/>
              <a:lumOff val="80000"/>
            </a:schemeClr>
          </a:solidFill>
          <a:ln>
            <a:solidFill>
              <a:schemeClr val="accent3">
                <a:lumMod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400" b="1" dirty="0">
                <a:latin typeface="Verdana" panose="020B0604030504040204" pitchFamily="34" charset="0"/>
                <a:ea typeface="Verdana" panose="020B0604030504040204" pitchFamily="34" charset="0"/>
              </a:rPr>
              <a:t>Jāzina</a:t>
            </a:r>
            <a:r>
              <a:rPr lang="lv-LV" sz="1400" dirty="0">
                <a:latin typeface="Verdana" panose="020B0604030504040204" pitchFamily="34" charset="0"/>
                <a:ea typeface="Verdana" panose="020B0604030504040204" pitchFamily="34" charset="0"/>
              </a:rPr>
              <a:t>, ka augi (arī zirņu sēklas) elpojot uzņem skābekli un izdala oglekļa dioksīdu. </a:t>
            </a:r>
            <a:r>
              <a:rPr lang="lv-LV" sz="1400" b="1" dirty="0">
                <a:latin typeface="Verdana" panose="020B0604030504040204" pitchFamily="34" charset="0"/>
                <a:ea typeface="Verdana" panose="020B0604030504040204" pitchFamily="34" charset="0"/>
              </a:rPr>
              <a:t>Jāizprot</a:t>
            </a:r>
            <a:r>
              <a:rPr lang="lv-LV" sz="1400" dirty="0">
                <a:latin typeface="Verdana" panose="020B0604030504040204" pitchFamily="34" charset="0"/>
                <a:ea typeface="Verdana" panose="020B0604030504040204" pitchFamily="34" charset="0"/>
              </a:rPr>
              <a:t>, ka izdalītais oglekļa dioksīds tiek absorbēts. </a:t>
            </a:r>
            <a:r>
              <a:rPr lang="lv-LV" sz="1400" b="1" dirty="0">
                <a:latin typeface="Verdana" panose="020B0604030504040204" pitchFamily="34" charset="0"/>
                <a:ea typeface="Verdana" panose="020B0604030504040204" pitchFamily="34" charset="0"/>
              </a:rPr>
              <a:t>Jāizprot</a:t>
            </a:r>
            <a:r>
              <a:rPr lang="lv-LV" sz="1400" dirty="0">
                <a:latin typeface="Verdana" panose="020B0604030504040204" pitchFamily="34" charset="0"/>
                <a:ea typeface="Verdana" panose="020B0604030504040204" pitchFamily="34" charset="0"/>
              </a:rPr>
              <a:t>, ka dīgstošas sēklas elpos, t.i. patērēs skābekli visintensīvāk.</a:t>
            </a:r>
          </a:p>
        </p:txBody>
      </p:sp>
      <p:pic>
        <p:nvPicPr>
          <p:cNvPr id="3" name="Graphic 2" descr="Exclamation mark">
            <a:extLst>
              <a:ext uri="{FF2B5EF4-FFF2-40B4-BE49-F238E27FC236}">
                <a16:creationId xmlns:a16="http://schemas.microsoft.com/office/drawing/2014/main" id="{1195F490-3A2B-4367-8FB2-BF9D56B7C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9335" y="4641419"/>
            <a:ext cx="1479526" cy="1479526"/>
          </a:xfrm>
          <a:prstGeom prst="rect">
            <a:avLst/>
          </a:prstGeom>
        </p:spPr>
      </p:pic>
      <p:pic>
        <p:nvPicPr>
          <p:cNvPr id="20" name="Graphic 19" descr="Exclamation mark">
            <a:extLst>
              <a:ext uri="{FF2B5EF4-FFF2-40B4-BE49-F238E27FC236}">
                <a16:creationId xmlns:a16="http://schemas.microsoft.com/office/drawing/2014/main" id="{5E9C77BE-16A4-4579-A283-EE6035C653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418" y="4641419"/>
            <a:ext cx="1479526" cy="1479526"/>
          </a:xfrm>
          <a:prstGeom prst="rect">
            <a:avLst/>
          </a:prstGeom>
        </p:spPr>
      </p:pic>
      <p:pic>
        <p:nvPicPr>
          <p:cNvPr id="21" name="Graphic 20" descr="Exclamation mark">
            <a:extLst>
              <a:ext uri="{FF2B5EF4-FFF2-40B4-BE49-F238E27FC236}">
                <a16:creationId xmlns:a16="http://schemas.microsoft.com/office/drawing/2014/main" id="{A6DA9CEA-0D77-424E-BDCC-6CA184685E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3501" y="4641419"/>
            <a:ext cx="1479526" cy="1479526"/>
          </a:xfrm>
          <a:prstGeom prst="rect">
            <a:avLst/>
          </a:prstGeom>
        </p:spPr>
      </p:pic>
      <p:pic>
        <p:nvPicPr>
          <p:cNvPr id="22" name="Picture 21">
            <a:extLst>
              <a:ext uri="{FF2B5EF4-FFF2-40B4-BE49-F238E27FC236}">
                <a16:creationId xmlns:a16="http://schemas.microsoft.com/office/drawing/2014/main" id="{911AEA91-DA7D-494B-AB9F-89AE923F93A3}"/>
              </a:ext>
            </a:extLst>
          </p:cNvPr>
          <p:cNvPicPr>
            <a:picLocks noChangeAspect="1"/>
          </p:cNvPicPr>
          <p:nvPr/>
        </p:nvPicPr>
        <p:blipFill>
          <a:blip r:embed="rId5"/>
          <a:stretch>
            <a:fillRect/>
          </a:stretch>
        </p:blipFill>
        <p:spPr>
          <a:xfrm>
            <a:off x="305420" y="0"/>
            <a:ext cx="1856489" cy="1877734"/>
          </a:xfrm>
          <a:prstGeom prst="rect">
            <a:avLst/>
          </a:prstGeom>
        </p:spPr>
      </p:pic>
      <p:sp>
        <p:nvSpPr>
          <p:cNvPr id="23" name="Slide Number Placeholder 5">
            <a:extLst>
              <a:ext uri="{FF2B5EF4-FFF2-40B4-BE49-F238E27FC236}">
                <a16:creationId xmlns:a16="http://schemas.microsoft.com/office/drawing/2014/main" id="{C7EC8746-E15C-47AC-BEAF-7E0517946718}"/>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74</a:t>
            </a:fld>
            <a:endParaRPr lang="en-US" altLang="lv-LV" sz="900" dirty="0">
              <a:latin typeface="Verdana" panose="020B0604030504040204" pitchFamily="34" charset="0"/>
              <a:ea typeface="Verdana" panose="020B0604030504040204" pitchFamily="34" charset="0"/>
            </a:endParaRPr>
          </a:p>
        </p:txBody>
      </p:sp>
      <p:sp>
        <p:nvSpPr>
          <p:cNvPr id="24" name="Rectangle 5">
            <a:extLst>
              <a:ext uri="{FF2B5EF4-FFF2-40B4-BE49-F238E27FC236}">
                <a16:creationId xmlns:a16="http://schemas.microsoft.com/office/drawing/2014/main" id="{12C8E9E2-2151-4048-AC21-109151CCE47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5" name="Rectangle 5">
            <a:extLst>
              <a:ext uri="{FF2B5EF4-FFF2-40B4-BE49-F238E27FC236}">
                <a16:creationId xmlns:a16="http://schemas.microsoft.com/office/drawing/2014/main" id="{FA81F09A-F5A6-41CC-9E00-27881D549D40}"/>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6" name="Rectangle 5">
            <a:extLst>
              <a:ext uri="{FF2B5EF4-FFF2-40B4-BE49-F238E27FC236}">
                <a16:creationId xmlns:a16="http://schemas.microsoft.com/office/drawing/2014/main" id="{F6D46D14-7B31-4452-9222-FED39EBB3C5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7" name="Title 1">
            <a:extLst>
              <a:ext uri="{FF2B5EF4-FFF2-40B4-BE49-F238E27FC236}">
                <a16:creationId xmlns:a16="http://schemas.microsoft.com/office/drawing/2014/main" id="{56F599FE-0437-4B18-B090-641F54A9876F}"/>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8" name="Group 27">
            <a:extLst>
              <a:ext uri="{FF2B5EF4-FFF2-40B4-BE49-F238E27FC236}">
                <a16:creationId xmlns:a16="http://schemas.microsoft.com/office/drawing/2014/main" id="{82501A7F-0FE0-4306-95E6-8E2E697544F2}"/>
              </a:ext>
            </a:extLst>
          </p:cNvPr>
          <p:cNvGrpSpPr/>
          <p:nvPr/>
        </p:nvGrpSpPr>
        <p:grpSpPr>
          <a:xfrm>
            <a:off x="4305563" y="417998"/>
            <a:ext cx="3298581" cy="501191"/>
            <a:chOff x="1703540" y="1570168"/>
            <a:chExt cx="3162002" cy="501191"/>
          </a:xfrm>
        </p:grpSpPr>
        <p:sp>
          <p:nvSpPr>
            <p:cNvPr id="29" name="TextBox 28">
              <a:extLst>
                <a:ext uri="{FF2B5EF4-FFF2-40B4-BE49-F238E27FC236}">
                  <a16:creationId xmlns:a16="http://schemas.microsoft.com/office/drawing/2014/main" id="{B6BF0875-17E3-4EAF-9082-33C7328307FA}"/>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30" name="TextBox 29">
              <a:extLst>
                <a:ext uri="{FF2B5EF4-FFF2-40B4-BE49-F238E27FC236}">
                  <a16:creationId xmlns:a16="http://schemas.microsoft.com/office/drawing/2014/main" id="{4A2EA12F-9885-4064-B7A8-6EF4076D65D7}"/>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Tree>
    <p:extLst>
      <p:ext uri="{BB962C8B-B14F-4D97-AF65-F5344CB8AC3E}">
        <p14:creationId xmlns:p14="http://schemas.microsoft.com/office/powerpoint/2010/main" val="37847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wipe(left)">
                                      <p:cBhvr>
                                        <p:cTn id="13" dur="500"/>
                                        <p:tgtEl>
                                          <p:spTgt spid="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p:tgtEl>
                                          <p:spTgt spid="41"/>
                                        </p:tgtEl>
                                        <p:attrNameLst>
                                          <p:attrName>ppt_x</p:attrName>
                                        </p:attrNameLst>
                                      </p:cBhvr>
                                      <p:tavLst>
                                        <p:tav tm="0">
                                          <p:val>
                                            <p:strVal val="#ppt_x-#ppt_w*1.125000"/>
                                          </p:val>
                                        </p:tav>
                                        <p:tav tm="100000">
                                          <p:val>
                                            <p:strVal val="#ppt_x"/>
                                          </p:val>
                                        </p:tav>
                                      </p:tavLst>
                                    </p:anim>
                                    <p:animEffect transition="in" filter="wipe(righ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wipe(left)">
                                      <p:cBhvr>
                                        <p:cTn id="24" dur="500"/>
                                        <p:tgtEl>
                                          <p:spTgt spid="4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animEffect transition="in" filter="wipe(left)">
                                      <p:cBhvr>
                                        <p:cTn id="40" dur="500"/>
                                        <p:tgtEl>
                                          <p:spTgt spid="4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p:tgtEl>
                                          <p:spTgt spid="45"/>
                                        </p:tgtEl>
                                        <p:attrNameLst>
                                          <p:attrName>ppt_x</p:attrName>
                                        </p:attrNameLst>
                                      </p:cBhvr>
                                      <p:tavLst>
                                        <p:tav tm="0">
                                          <p:val>
                                            <p:strVal val="#ppt_x-#ppt_w*1.125000"/>
                                          </p:val>
                                        </p:tav>
                                        <p:tav tm="100000">
                                          <p:val>
                                            <p:strVal val="#ppt_x"/>
                                          </p:val>
                                        </p:tav>
                                      </p:tavLst>
                                    </p:anim>
                                    <p:animEffect transition="in" filter="wipe(righ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wipe(left)">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41" grpId="0" animBg="1"/>
      <p:bldP spid="4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60212" y="3597310"/>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1092710999"/>
              </p:ext>
            </p:extLst>
          </p:nvPr>
        </p:nvGraphicFramePr>
        <p:xfrm>
          <a:off x="825541" y="3657950"/>
          <a:ext cx="10508973" cy="2112132"/>
        </p:xfrm>
        <a:graphic>
          <a:graphicData uri="http://schemas.openxmlformats.org/drawingml/2006/table">
            <a:tbl>
              <a:tblPr firstRow="1" bandRow="1">
                <a:tableStyleId>{C083E6E3-FA7D-4D7B-A595-EF9225AFEA82}</a:tableStyleId>
              </a:tblPr>
              <a:tblGrid>
                <a:gridCol w="2313879">
                  <a:extLst>
                    <a:ext uri="{9D8B030D-6E8A-4147-A177-3AD203B41FA5}">
                      <a16:colId xmlns:a16="http://schemas.microsoft.com/office/drawing/2014/main" val="3714648045"/>
                    </a:ext>
                  </a:extLst>
                </a:gridCol>
                <a:gridCol w="2313879">
                  <a:extLst>
                    <a:ext uri="{9D8B030D-6E8A-4147-A177-3AD203B41FA5}">
                      <a16:colId xmlns:a16="http://schemas.microsoft.com/office/drawing/2014/main" val="1020553141"/>
                    </a:ext>
                  </a:extLst>
                </a:gridCol>
                <a:gridCol w="5881215">
                  <a:extLst>
                    <a:ext uri="{9D8B030D-6E8A-4147-A177-3AD203B41FA5}">
                      <a16:colId xmlns:a16="http://schemas.microsoft.com/office/drawing/2014/main" val="2420889831"/>
                    </a:ext>
                  </a:extLst>
                </a:gridCol>
              </a:tblGrid>
              <a:tr h="371668">
                <a:tc gridSpan="3">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2. uzdevuma 1. solis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2 punkti).</a:t>
                      </a: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4244035125"/>
                  </a:ext>
                </a:extLst>
              </a:tr>
              <a:tr h="368864">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b="0" i="0" dirty="0">
                          <a:latin typeface="Verdana" panose="020B0604030504040204" pitchFamily="34" charset="0"/>
                          <a:ea typeface="Verdana" panose="020B0604030504040204" pitchFamily="34" charset="0"/>
                        </a:rPr>
                        <a:t>2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35809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Pamatojumi par gāzu tilpuma/ spiediena izmaiņām nav pareizi.</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Pamato tikai vienas gāzes tilpuma/ spiediena izmaiņas.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Prognozē, ka lielākās spiediena izmaiņas būs mēģenē ar dīgstošām sēklām. Spiediens samazināsies, jo sēklas elpošanas procesā intensīvi izmantos skābekli, lai nodrošinātu sēklu dīgšanai nepieciešamo enerģiju. </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Savukārt elpošanas procesā izdalītā CO</a:t>
                      </a:r>
                      <a:r>
                        <a:rPr lang="lv-LV" sz="1400" b="0" i="0" kern="1200" baseline="-25000" dirty="0">
                          <a:solidFill>
                            <a:schemeClr val="tx1"/>
                          </a:solidFill>
                          <a:effectLst/>
                          <a:latin typeface="Verdana" panose="020B0604030504040204" pitchFamily="34" charset="0"/>
                          <a:ea typeface="Verdana" panose="020B0604030504040204" pitchFamily="34" charset="0"/>
                          <a:cs typeface="+mn-cs"/>
                        </a:rPr>
                        <a:t>2</a:t>
                      </a:r>
                      <a:r>
                        <a:rPr lang="lv-LV" sz="1400" b="0" i="0" kern="1200" dirty="0">
                          <a:solidFill>
                            <a:schemeClr val="tx1"/>
                          </a:solidFill>
                          <a:effectLst/>
                          <a:latin typeface="Verdana" panose="020B0604030504040204" pitchFamily="34" charset="0"/>
                          <a:ea typeface="Verdana" panose="020B0604030504040204" pitchFamily="34" charset="0"/>
                          <a:cs typeface="+mn-cs"/>
                        </a:rPr>
                        <a:t> neietekmēs rezultātu, jo to absorbē KOH.</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12" name="Content Placeholder 2">
            <a:extLst>
              <a:ext uri="{FF2B5EF4-FFF2-40B4-BE49-F238E27FC236}">
                <a16:creationId xmlns:a16="http://schemas.microsoft.com/office/drawing/2014/main" id="{DD1FC7E5-9573-4457-B545-5130CD768C22}"/>
              </a:ext>
            </a:extLst>
          </p:cNvPr>
          <p:cNvSpPr txBox="1">
            <a:spLocks/>
          </p:cNvSpPr>
          <p:nvPr/>
        </p:nvSpPr>
        <p:spPr>
          <a:xfrm>
            <a:off x="825541" y="2922347"/>
            <a:ext cx="10508973" cy="437542"/>
          </a:xfrm>
          <a:prstGeom prst="rect">
            <a:avLst/>
          </a:prstGeom>
          <a:solidFill>
            <a:schemeClr val="accent6">
              <a:lumMod val="20000"/>
              <a:lumOff val="80000"/>
            </a:schemeClr>
          </a:solidFill>
          <a:ln>
            <a:solidFill>
              <a:schemeClr val="tx1">
                <a:lumMod val="50000"/>
                <a:lumOff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latin typeface="Verdana" panose="020B0604030504040204" pitchFamily="34" charset="0"/>
                <a:ea typeface="Verdana" panose="020B0604030504040204" pitchFamily="34" charset="0"/>
              </a:rPr>
              <a:t>2.1. Prognozē, kurā mēģenē būs lielākās gaisa spiediena izmaiņas un pamato prognozi! </a:t>
            </a:r>
          </a:p>
        </p:txBody>
      </p:sp>
      <p:sp>
        <p:nvSpPr>
          <p:cNvPr id="13" name="Text Placeholder 6">
            <a:extLst>
              <a:ext uri="{FF2B5EF4-FFF2-40B4-BE49-F238E27FC236}">
                <a16:creationId xmlns:a16="http://schemas.microsoft.com/office/drawing/2014/main" id="{2E051DF3-6BF8-4A21-B4DA-C2DF09441D53}"/>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7CD54367-1365-43FA-B563-603BB4065AD5}"/>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6" name="Picture 15">
            <a:extLst>
              <a:ext uri="{FF2B5EF4-FFF2-40B4-BE49-F238E27FC236}">
                <a16:creationId xmlns:a16="http://schemas.microsoft.com/office/drawing/2014/main" id="{C83C6FB5-41F7-4293-B1D7-60A8667318BF}"/>
              </a:ext>
            </a:extLst>
          </p:cNvPr>
          <p:cNvPicPr>
            <a:picLocks noChangeAspect="1"/>
          </p:cNvPicPr>
          <p:nvPr/>
        </p:nvPicPr>
        <p:blipFill>
          <a:blip r:embed="rId3"/>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7C2F3923-906F-4144-8CF3-6E89FC09183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75</a:t>
            </a:fld>
            <a:endParaRPr lang="en-US" altLang="lv-LV" sz="900" dirty="0">
              <a:latin typeface="Verdana" panose="020B0604030504040204" pitchFamily="34" charset="0"/>
              <a:ea typeface="Verdana" panose="020B0604030504040204" pitchFamily="34" charset="0"/>
            </a:endParaRPr>
          </a:p>
        </p:txBody>
      </p:sp>
      <p:sp>
        <p:nvSpPr>
          <p:cNvPr id="15" name="Rectangle 5">
            <a:extLst>
              <a:ext uri="{FF2B5EF4-FFF2-40B4-BE49-F238E27FC236}">
                <a16:creationId xmlns:a16="http://schemas.microsoft.com/office/drawing/2014/main" id="{85652389-785F-45D2-A3F5-5C30F0D27D4B}"/>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19" name="Rectangle 5">
            <a:extLst>
              <a:ext uri="{FF2B5EF4-FFF2-40B4-BE49-F238E27FC236}">
                <a16:creationId xmlns:a16="http://schemas.microsoft.com/office/drawing/2014/main" id="{0FC4388A-A96F-4F9F-A3FE-BD93E3290D8F}"/>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0" name="Rectangle 5">
            <a:extLst>
              <a:ext uri="{FF2B5EF4-FFF2-40B4-BE49-F238E27FC236}">
                <a16:creationId xmlns:a16="http://schemas.microsoft.com/office/drawing/2014/main" id="{ACE2AB7E-5BDA-461A-915E-D5978523CDE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3" name="Title 1">
            <a:extLst>
              <a:ext uri="{FF2B5EF4-FFF2-40B4-BE49-F238E27FC236}">
                <a16:creationId xmlns:a16="http://schemas.microsoft.com/office/drawing/2014/main" id="{348C002E-63E4-419E-88C8-613060D9C865}"/>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44B325C1-D753-42AC-8CDD-3AECF43FD26F}"/>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DDFFBFC1-EC58-4053-A74E-786F9C6BF81F}"/>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29" name="TextBox 28">
              <a:extLst>
                <a:ext uri="{FF2B5EF4-FFF2-40B4-BE49-F238E27FC236}">
                  <a16:creationId xmlns:a16="http://schemas.microsoft.com/office/drawing/2014/main" id="{B852681B-9651-49AA-BEF9-0754059B231C}"/>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18" name="Title 1">
            <a:extLst>
              <a:ext uri="{FF2B5EF4-FFF2-40B4-BE49-F238E27FC236}">
                <a16:creationId xmlns:a16="http://schemas.microsoft.com/office/drawing/2014/main" id="{B7D2AD37-FA05-4AFD-99EB-E38EB1D69CD5}"/>
              </a:ext>
            </a:extLst>
          </p:cNvPr>
          <p:cNvSpPr txBox="1">
            <a:spLocks/>
          </p:cNvSpPr>
          <p:nvPr/>
        </p:nvSpPr>
        <p:spPr bwMode="auto">
          <a:xfrm>
            <a:off x="2031553" y="1085400"/>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dirty="0">
                <a:ea typeface="MS PGothic" pitchFamily="34" charset="-128"/>
              </a:rPr>
              <a:t>Kā tika vērtētas šī uzdevuma atbildes?</a:t>
            </a:r>
            <a:br>
              <a:rPr lang="lv-LV" altLang="lv-LV" dirty="0">
                <a:ea typeface="MS PGothic" pitchFamily="34" charset="-128"/>
              </a:rPr>
            </a:br>
            <a:endParaRPr lang="lv-LV" altLang="lv-LV" b="0" i="1" dirty="0">
              <a:ea typeface="MS PGothic" pitchFamily="34" charset="-128"/>
            </a:endParaRPr>
          </a:p>
        </p:txBody>
      </p:sp>
    </p:spTree>
    <p:extLst>
      <p:ext uri="{BB962C8B-B14F-4D97-AF65-F5344CB8AC3E}">
        <p14:creationId xmlns:p14="http://schemas.microsoft.com/office/powerpoint/2010/main" val="9179575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3292398"/>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sp>
        <p:nvSpPr>
          <p:cNvPr id="13" name="Content Placeholder 2">
            <a:extLst>
              <a:ext uri="{FF2B5EF4-FFF2-40B4-BE49-F238E27FC236}">
                <a16:creationId xmlns:a16="http://schemas.microsoft.com/office/drawing/2014/main" id="{360719B9-4346-427B-AF9B-0CDB6F7B57CE}"/>
              </a:ext>
            </a:extLst>
          </p:cNvPr>
          <p:cNvSpPr txBox="1">
            <a:spLocks/>
          </p:cNvSpPr>
          <p:nvPr/>
        </p:nvSpPr>
        <p:spPr>
          <a:xfrm>
            <a:off x="791666" y="2782331"/>
            <a:ext cx="10353412" cy="611756"/>
          </a:xfrm>
          <a:prstGeom prst="rect">
            <a:avLst/>
          </a:prstGeom>
          <a:solidFill>
            <a:schemeClr val="accent6">
              <a:lumMod val="20000"/>
              <a:lumOff val="80000"/>
            </a:schemeClr>
          </a:solidFill>
          <a:ln>
            <a:solidFill>
              <a:schemeClr val="tx1">
                <a:lumMod val="50000"/>
                <a:lumOff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latin typeface="Verdana" panose="020B0604030504040204" pitchFamily="34" charset="0"/>
                <a:ea typeface="Verdana" panose="020B0604030504040204" pitchFamily="34" charset="0"/>
              </a:rPr>
              <a:t>2.2. Uzraksti vienu iespēju, kā eksperimentā par zirņu sēklu elpošanu rezultātus varētu padarīt ticamākus, nemainot izmantotās iekārtas!</a:t>
            </a:r>
          </a:p>
        </p:txBody>
      </p:sp>
      <p:graphicFrame>
        <p:nvGraphicFramePr>
          <p:cNvPr id="14" name="Table 13">
            <a:extLst>
              <a:ext uri="{FF2B5EF4-FFF2-40B4-BE49-F238E27FC236}">
                <a16:creationId xmlns:a16="http://schemas.microsoft.com/office/drawing/2014/main" id="{EB57DB6D-6646-441E-AF6F-C21EFC1B8A3E}"/>
              </a:ext>
            </a:extLst>
          </p:cNvPr>
          <p:cNvGraphicFramePr>
            <a:graphicFrameLocks noGrp="1"/>
          </p:cNvGraphicFramePr>
          <p:nvPr>
            <p:extLst>
              <p:ext uri="{D42A27DB-BD31-4B8C-83A1-F6EECF244321}">
                <p14:modId xmlns:p14="http://schemas.microsoft.com/office/powerpoint/2010/main" val="201228845"/>
              </p:ext>
            </p:extLst>
          </p:nvPr>
        </p:nvGraphicFramePr>
        <p:xfrm>
          <a:off x="800306" y="3726296"/>
          <a:ext cx="10344772" cy="1836600"/>
        </p:xfrm>
        <a:graphic>
          <a:graphicData uri="http://schemas.openxmlformats.org/drawingml/2006/table">
            <a:tbl>
              <a:tblPr firstRow="1" bandRow="1">
                <a:tableStyleId>{C083E6E3-FA7D-4D7B-A595-EF9225AFEA82}</a:tableStyleId>
              </a:tblPr>
              <a:tblGrid>
                <a:gridCol w="3674530">
                  <a:extLst>
                    <a:ext uri="{9D8B030D-6E8A-4147-A177-3AD203B41FA5}">
                      <a16:colId xmlns:a16="http://schemas.microsoft.com/office/drawing/2014/main" val="3714648045"/>
                    </a:ext>
                  </a:extLst>
                </a:gridCol>
                <a:gridCol w="6670242">
                  <a:extLst>
                    <a:ext uri="{9D8B030D-6E8A-4147-A177-3AD203B41FA5}">
                      <a16:colId xmlns:a16="http://schemas.microsoft.com/office/drawing/2014/main" val="1020553141"/>
                    </a:ext>
                  </a:extLst>
                </a:gridCol>
              </a:tblGrid>
              <a:tr h="498713">
                <a:tc gridSpan="2">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2. uzdevuma 2. solis tiek </a:t>
                      </a:r>
                      <a:r>
                        <a:rPr lang="lv-LV" sz="1400" b="0" i="0" kern="1200" dirty="0">
                          <a:solidFill>
                            <a:schemeClr val="tx1"/>
                          </a:solidFill>
                          <a:effectLst/>
                          <a:latin typeface="Verdana" panose="020B0604030504040204" pitchFamily="34" charset="0"/>
                          <a:ea typeface="Verdana" panose="020B0604030504040204" pitchFamily="34" charset="0"/>
                          <a:cs typeface="+mn-cs"/>
                        </a:rPr>
                        <a:t>vērtēts ar 1 punktu, ja ir uzrakstīts, kāds no dotajiem atbilžu piemēriem vai tam līdzvērtīgs.</a:t>
                      </a: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4244035125"/>
                  </a:ext>
                </a:extLst>
              </a:tr>
              <a:tr h="293360">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01364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Ieteiktais paņēmiens neatbilst dotajam eksperimentam vai atbildēts cits, nevis tas, kas prasīts.</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Atbildes piemēri: </a:t>
                      </a:r>
                    </a:p>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  </a:t>
                      </a:r>
                      <a:r>
                        <a:rPr lang="lv-LV" sz="1400" dirty="0">
                          <a:latin typeface="Verdana" panose="020B0604030504040204" pitchFamily="34" charset="0"/>
                          <a:ea typeface="Verdana" panose="020B0604030504040204" pitchFamily="34" charset="0"/>
                        </a:rPr>
                        <a:t>Rezultātu ticamību veicinātu vienāda skaita un izmēra sēklu, nevis vienāda tilpuma ievietošana mēģenēs.</a:t>
                      </a:r>
                    </a:p>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latin typeface="Verdana" panose="020B0604030504040204" pitchFamily="34" charset="0"/>
                          <a:ea typeface="Verdana" panose="020B0604030504040204" pitchFamily="34" charset="0"/>
                        </a:rPr>
                        <a:t>- Veikt eksperimenta atkārtojumus.</a:t>
                      </a: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12" name="Text Placeholder 6">
            <a:extLst>
              <a:ext uri="{FF2B5EF4-FFF2-40B4-BE49-F238E27FC236}">
                <a16:creationId xmlns:a16="http://schemas.microsoft.com/office/drawing/2014/main" id="{6233DEE2-FEDB-4058-9398-138BE1C814F4}"/>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5" name="Text Placeholder 7">
            <a:extLst>
              <a:ext uri="{FF2B5EF4-FFF2-40B4-BE49-F238E27FC236}">
                <a16:creationId xmlns:a16="http://schemas.microsoft.com/office/drawing/2014/main" id="{87C833A9-C2DE-47AD-82FA-C00A0304DF32}"/>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7" name="Picture 16">
            <a:extLst>
              <a:ext uri="{FF2B5EF4-FFF2-40B4-BE49-F238E27FC236}">
                <a16:creationId xmlns:a16="http://schemas.microsoft.com/office/drawing/2014/main" id="{8450CF3B-4297-43FA-A94C-78F997F5B4A2}"/>
              </a:ext>
            </a:extLst>
          </p:cNvPr>
          <p:cNvPicPr>
            <a:picLocks noChangeAspect="1"/>
          </p:cNvPicPr>
          <p:nvPr/>
        </p:nvPicPr>
        <p:blipFill>
          <a:blip r:embed="rId3"/>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4C59C346-8F71-4209-A470-07FD3F7CA1C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76</a:t>
            </a:fld>
            <a:endParaRPr lang="en-US" altLang="lv-LV" sz="900" dirty="0">
              <a:latin typeface="Verdana" panose="020B0604030504040204" pitchFamily="34" charset="0"/>
              <a:ea typeface="Verdana" panose="020B0604030504040204" pitchFamily="34" charset="0"/>
            </a:endParaRPr>
          </a:p>
        </p:txBody>
      </p:sp>
      <p:sp>
        <p:nvSpPr>
          <p:cNvPr id="16" name="Rectangle 5">
            <a:extLst>
              <a:ext uri="{FF2B5EF4-FFF2-40B4-BE49-F238E27FC236}">
                <a16:creationId xmlns:a16="http://schemas.microsoft.com/office/drawing/2014/main" id="{421D785B-B1FA-4230-9CD1-0AD3D46A2085}"/>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0" name="Rectangle 5">
            <a:extLst>
              <a:ext uri="{FF2B5EF4-FFF2-40B4-BE49-F238E27FC236}">
                <a16:creationId xmlns:a16="http://schemas.microsoft.com/office/drawing/2014/main" id="{6565BC4E-A1FB-4BCC-9669-FEB6E436895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2" name="Rectangle 5">
            <a:extLst>
              <a:ext uri="{FF2B5EF4-FFF2-40B4-BE49-F238E27FC236}">
                <a16:creationId xmlns:a16="http://schemas.microsoft.com/office/drawing/2014/main" id="{611AC969-B5AD-48FF-872C-CFC9285909F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3" name="Title 1">
            <a:extLst>
              <a:ext uri="{FF2B5EF4-FFF2-40B4-BE49-F238E27FC236}">
                <a16:creationId xmlns:a16="http://schemas.microsoft.com/office/drawing/2014/main" id="{833D2EAE-8A57-4055-8DB5-EC3FC1675B8D}"/>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BE498FF2-E1E8-436B-B9CD-DEC049DA5B4F}"/>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1C7FFF32-CBD9-4EB0-AE87-A456F5A6866C}"/>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29" name="TextBox 28">
              <a:extLst>
                <a:ext uri="{FF2B5EF4-FFF2-40B4-BE49-F238E27FC236}">
                  <a16:creationId xmlns:a16="http://schemas.microsoft.com/office/drawing/2014/main" id="{FAFC47E2-4594-4FB8-8E43-CDC31C976040}"/>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30" name="Title 1">
            <a:extLst>
              <a:ext uri="{FF2B5EF4-FFF2-40B4-BE49-F238E27FC236}">
                <a16:creationId xmlns:a16="http://schemas.microsoft.com/office/drawing/2014/main" id="{34F03906-4709-4BBA-A1A2-13152BBB14C7}"/>
              </a:ext>
            </a:extLst>
          </p:cNvPr>
          <p:cNvSpPr txBox="1">
            <a:spLocks/>
          </p:cNvSpPr>
          <p:nvPr/>
        </p:nvSpPr>
        <p:spPr bwMode="auto">
          <a:xfrm>
            <a:off x="2031553" y="1085400"/>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dirty="0">
                <a:ea typeface="MS PGothic" pitchFamily="34" charset="-128"/>
              </a:rPr>
              <a:t>Kā tika vērtētas šī uzdevuma atbildes?</a:t>
            </a:r>
            <a:br>
              <a:rPr lang="lv-LV" altLang="lv-LV" dirty="0">
                <a:ea typeface="MS PGothic" pitchFamily="34" charset="-128"/>
              </a:rPr>
            </a:br>
            <a:endParaRPr lang="lv-LV" altLang="lv-LV" b="0" i="1" dirty="0">
              <a:ea typeface="MS PGothic" pitchFamily="34" charset="-128"/>
            </a:endParaRPr>
          </a:p>
        </p:txBody>
      </p:sp>
    </p:spTree>
    <p:extLst>
      <p:ext uri="{BB962C8B-B14F-4D97-AF65-F5344CB8AC3E}">
        <p14:creationId xmlns:p14="http://schemas.microsoft.com/office/powerpoint/2010/main" val="36275071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37400" y="2987676"/>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sp>
        <p:nvSpPr>
          <p:cNvPr id="13" name="Content Placeholder 2">
            <a:extLst>
              <a:ext uri="{FF2B5EF4-FFF2-40B4-BE49-F238E27FC236}">
                <a16:creationId xmlns:a16="http://schemas.microsoft.com/office/drawing/2014/main" id="{360719B9-4346-427B-AF9B-0CDB6F7B57CE}"/>
              </a:ext>
            </a:extLst>
          </p:cNvPr>
          <p:cNvSpPr txBox="1">
            <a:spLocks/>
          </p:cNvSpPr>
          <p:nvPr/>
        </p:nvSpPr>
        <p:spPr>
          <a:xfrm>
            <a:off x="954156" y="2244334"/>
            <a:ext cx="10416207" cy="611756"/>
          </a:xfrm>
          <a:prstGeom prst="rect">
            <a:avLst/>
          </a:prstGeom>
          <a:solidFill>
            <a:schemeClr val="accent6">
              <a:lumMod val="20000"/>
              <a:lumOff val="80000"/>
            </a:schemeClr>
          </a:solidFill>
          <a:ln>
            <a:solidFill>
              <a:schemeClr val="tx1">
                <a:lumMod val="50000"/>
                <a:lumOff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latin typeface="Verdana" panose="020B0604030504040204" pitchFamily="34" charset="0"/>
                <a:ea typeface="Verdana" panose="020B0604030504040204" pitchFamily="34" charset="0"/>
              </a:rPr>
              <a:t>2.3. Kā eksperimentu varētu variēt, mainot atkarīgo lielumu un izmantojot citu mērierīci? Pamato savu ieteikumu!</a:t>
            </a:r>
          </a:p>
        </p:txBody>
      </p:sp>
      <p:graphicFrame>
        <p:nvGraphicFramePr>
          <p:cNvPr id="12" name="Table 11">
            <a:extLst>
              <a:ext uri="{FF2B5EF4-FFF2-40B4-BE49-F238E27FC236}">
                <a16:creationId xmlns:a16="http://schemas.microsoft.com/office/drawing/2014/main" id="{8ACBFD26-709C-46C6-AC60-2BDA977DC5DB}"/>
              </a:ext>
            </a:extLst>
          </p:cNvPr>
          <p:cNvGraphicFramePr>
            <a:graphicFrameLocks noGrp="1"/>
          </p:cNvGraphicFramePr>
          <p:nvPr>
            <p:extLst>
              <p:ext uri="{D42A27DB-BD31-4B8C-83A1-F6EECF244321}">
                <p14:modId xmlns:p14="http://schemas.microsoft.com/office/powerpoint/2010/main" val="3799372963"/>
              </p:ext>
            </p:extLst>
          </p:nvPr>
        </p:nvGraphicFramePr>
        <p:xfrm>
          <a:off x="954156" y="3144080"/>
          <a:ext cx="10416207" cy="2965572"/>
        </p:xfrm>
        <a:graphic>
          <a:graphicData uri="http://schemas.openxmlformats.org/drawingml/2006/table">
            <a:tbl>
              <a:tblPr firstRow="1" bandRow="1">
                <a:tableStyleId>{C083E6E3-FA7D-4D7B-A595-EF9225AFEA82}</a:tableStyleId>
              </a:tblPr>
              <a:tblGrid>
                <a:gridCol w="2293454">
                  <a:extLst>
                    <a:ext uri="{9D8B030D-6E8A-4147-A177-3AD203B41FA5}">
                      <a16:colId xmlns:a16="http://schemas.microsoft.com/office/drawing/2014/main" val="3714648045"/>
                    </a:ext>
                  </a:extLst>
                </a:gridCol>
                <a:gridCol w="2293454">
                  <a:extLst>
                    <a:ext uri="{9D8B030D-6E8A-4147-A177-3AD203B41FA5}">
                      <a16:colId xmlns:a16="http://schemas.microsoft.com/office/drawing/2014/main" val="1020553141"/>
                    </a:ext>
                  </a:extLst>
                </a:gridCol>
                <a:gridCol w="5829299">
                  <a:extLst>
                    <a:ext uri="{9D8B030D-6E8A-4147-A177-3AD203B41FA5}">
                      <a16:colId xmlns:a16="http://schemas.microsoft.com/office/drawing/2014/main" val="2420889831"/>
                    </a:ext>
                  </a:extLst>
                </a:gridCol>
              </a:tblGrid>
              <a:tr h="371668">
                <a:tc gridSpan="3">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2. uzdevuma 3. solis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2 punkti).</a:t>
                      </a:r>
                    </a:p>
                  </a:txBody>
                  <a:tcPr>
                    <a:lnT w="12700" cap="flat" cmpd="sng" algn="ctr">
                      <a:noFill/>
                      <a:prstDash val="solid"/>
                      <a:round/>
                      <a:headEnd type="none" w="med" len="med"/>
                      <a:tailEnd type="none" w="med" len="med"/>
                    </a:lnT>
                  </a:tcPr>
                </a:tc>
                <a:tc hMerge="1">
                  <a:txBody>
                    <a:bodyPr/>
                    <a:lstStyle/>
                    <a:p>
                      <a:pPr algn="ctr"/>
                      <a:endParaRPr lang="lv-LV" sz="1600" b="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4244035125"/>
                  </a:ext>
                </a:extLst>
              </a:tr>
              <a:tr h="368864">
                <a:tc>
                  <a:txBody>
                    <a:bodyPr/>
                    <a:lstStyle/>
                    <a:p>
                      <a:pPr algn="ctr"/>
                      <a:r>
                        <a:rPr lang="lv-LV" sz="1400" b="0" i="0" dirty="0">
                          <a:latin typeface="Verdana" panose="020B0604030504040204" pitchFamily="34" charset="0"/>
                          <a:ea typeface="Verdana" panose="020B0604030504040204" pitchFamily="34" charset="0"/>
                        </a:rPr>
                        <a:t>0 punktu</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ctr"/>
                      <a:r>
                        <a:rPr lang="lv-LV" sz="1400" b="0" i="0" dirty="0">
                          <a:latin typeface="Verdana" panose="020B0604030504040204" pitchFamily="34" charset="0"/>
                          <a:ea typeface="Verdana" panose="020B0604030504040204" pitchFamily="34" charset="0"/>
                        </a:rPr>
                        <a:t>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b="0" i="0" dirty="0">
                          <a:latin typeface="Verdana" panose="020B0604030504040204" pitchFamily="34" charset="0"/>
                          <a:ea typeface="Verdana" panose="020B0604030504040204" pitchFamily="34" charset="0"/>
                        </a:rPr>
                        <a:t>2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135809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Nav izvēlēta atbilstoša ierīce.</a:t>
                      </a:r>
                      <a:endParaRPr lang="lv-LV" sz="1400" b="0" i="0" dirty="0">
                        <a:latin typeface="Verdana" panose="020B0604030504040204" pitchFamily="34" charset="0"/>
                        <a:ea typeface="Verdana" panose="020B0604030504040204" pitchFamily="34" charset="0"/>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Izvēlas atbilstošu ierīci, bet nepamato vai pamato nepareizi.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Izvēlas atbilstošu ierīci un pamato attiecīgās gāzes vai cita atkarīgā lieluma izmaiņas.</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Atbilžu piemēri: </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1. Eksperimentā gaisa spiediena sensora vietā varētu izmantot oglekļa dioksīda koncentrācijas sensoru, jo izdalītā CO</a:t>
                      </a:r>
                      <a:r>
                        <a:rPr lang="lv-LV" sz="1400" b="0" i="0" kern="1200" baseline="-25000" dirty="0">
                          <a:solidFill>
                            <a:schemeClr val="tx1"/>
                          </a:solidFill>
                          <a:effectLst/>
                          <a:latin typeface="Verdana" panose="020B0604030504040204" pitchFamily="34" charset="0"/>
                          <a:ea typeface="Verdana" panose="020B0604030504040204" pitchFamily="34" charset="0"/>
                          <a:cs typeface="+mn-cs"/>
                        </a:rPr>
                        <a:t>2</a:t>
                      </a:r>
                      <a:r>
                        <a:rPr lang="lv-LV" sz="1400" b="0" i="0" kern="1200" dirty="0">
                          <a:solidFill>
                            <a:schemeClr val="tx1"/>
                          </a:solidFill>
                          <a:effectLst/>
                          <a:latin typeface="Verdana" panose="020B0604030504040204" pitchFamily="34" charset="0"/>
                          <a:ea typeface="Verdana" panose="020B0604030504040204" pitchFamily="34" charset="0"/>
                          <a:cs typeface="+mn-cs"/>
                        </a:rPr>
                        <a:t> koncentrācijas palielināšanās liecina par elpošanas intensitāti sēklās.</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2. Eksperimentā gaisa spiediena sensora vietā varētu izmantot skābekļa koncentrācijas sensoru, jo O</a:t>
                      </a:r>
                      <a:r>
                        <a:rPr lang="lv-LV" sz="1400" b="0" i="0" kern="1200" baseline="-25000" dirty="0">
                          <a:solidFill>
                            <a:schemeClr val="tx1"/>
                          </a:solidFill>
                          <a:effectLst/>
                          <a:latin typeface="Verdana" panose="020B0604030504040204" pitchFamily="34" charset="0"/>
                          <a:ea typeface="Verdana" panose="020B0604030504040204" pitchFamily="34" charset="0"/>
                          <a:cs typeface="+mn-cs"/>
                        </a:rPr>
                        <a:t>2</a:t>
                      </a:r>
                      <a:r>
                        <a:rPr lang="lv-LV" sz="1400" b="0" i="0" kern="1200" dirty="0">
                          <a:solidFill>
                            <a:schemeClr val="tx1"/>
                          </a:solidFill>
                          <a:effectLst/>
                          <a:latin typeface="Verdana" panose="020B0604030504040204" pitchFamily="34" charset="0"/>
                          <a:ea typeface="Verdana" panose="020B0604030504040204" pitchFamily="34" charset="0"/>
                          <a:cs typeface="+mn-cs"/>
                        </a:rPr>
                        <a:t> koncentrācijas samazināšanās liecina par elpošanas intensitāti sēklās.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14" name="Text Placeholder 6">
            <a:extLst>
              <a:ext uri="{FF2B5EF4-FFF2-40B4-BE49-F238E27FC236}">
                <a16:creationId xmlns:a16="http://schemas.microsoft.com/office/drawing/2014/main" id="{2D901961-CCD1-4DFF-9578-E4777584A3E7}"/>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5" name="Text Placeholder 7">
            <a:extLst>
              <a:ext uri="{FF2B5EF4-FFF2-40B4-BE49-F238E27FC236}">
                <a16:creationId xmlns:a16="http://schemas.microsoft.com/office/drawing/2014/main" id="{E0A7F8F3-3593-4236-84AA-0EC6BB24B436}"/>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7" name="Picture 16">
            <a:extLst>
              <a:ext uri="{FF2B5EF4-FFF2-40B4-BE49-F238E27FC236}">
                <a16:creationId xmlns:a16="http://schemas.microsoft.com/office/drawing/2014/main" id="{C313AAA9-6106-4C82-A87E-5D4086B09B1B}"/>
              </a:ext>
            </a:extLst>
          </p:cNvPr>
          <p:cNvPicPr>
            <a:picLocks noChangeAspect="1"/>
          </p:cNvPicPr>
          <p:nvPr/>
        </p:nvPicPr>
        <p:blipFill>
          <a:blip r:embed="rId3"/>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C48D5CC1-094C-4230-9C80-B193A3023E85}"/>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77</a:t>
            </a:fld>
            <a:endParaRPr lang="en-US" altLang="lv-LV" sz="900" dirty="0">
              <a:latin typeface="Verdana" panose="020B0604030504040204" pitchFamily="34" charset="0"/>
              <a:ea typeface="Verdana" panose="020B0604030504040204" pitchFamily="34" charset="0"/>
            </a:endParaRPr>
          </a:p>
        </p:txBody>
      </p:sp>
      <p:sp>
        <p:nvSpPr>
          <p:cNvPr id="16" name="Rectangle 5">
            <a:extLst>
              <a:ext uri="{FF2B5EF4-FFF2-40B4-BE49-F238E27FC236}">
                <a16:creationId xmlns:a16="http://schemas.microsoft.com/office/drawing/2014/main" id="{B08C0464-D65A-4068-9F16-4B07D517F6E8}"/>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0" name="Rectangle 5">
            <a:extLst>
              <a:ext uri="{FF2B5EF4-FFF2-40B4-BE49-F238E27FC236}">
                <a16:creationId xmlns:a16="http://schemas.microsoft.com/office/drawing/2014/main" id="{BC266CCC-1E79-447E-91B5-92F5A108174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2" name="Rectangle 5">
            <a:extLst>
              <a:ext uri="{FF2B5EF4-FFF2-40B4-BE49-F238E27FC236}">
                <a16:creationId xmlns:a16="http://schemas.microsoft.com/office/drawing/2014/main" id="{D5BDE28A-E0E6-4A04-995A-B85073CD2F8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3" name="Title 1">
            <a:extLst>
              <a:ext uri="{FF2B5EF4-FFF2-40B4-BE49-F238E27FC236}">
                <a16:creationId xmlns:a16="http://schemas.microsoft.com/office/drawing/2014/main" id="{46F8C399-1F90-4907-8407-7A009080F3F1}"/>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B5E1BA72-1332-45E2-9545-F859BF52BEA9}"/>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690ADC46-6426-4F38-BD90-B0737DF1CAD3}"/>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29" name="TextBox 28">
              <a:extLst>
                <a:ext uri="{FF2B5EF4-FFF2-40B4-BE49-F238E27FC236}">
                  <a16:creationId xmlns:a16="http://schemas.microsoft.com/office/drawing/2014/main" id="{7594B7D0-3FD5-4FBB-8473-F4BD54131104}"/>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30" name="Title 1">
            <a:extLst>
              <a:ext uri="{FF2B5EF4-FFF2-40B4-BE49-F238E27FC236}">
                <a16:creationId xmlns:a16="http://schemas.microsoft.com/office/drawing/2014/main" id="{5ED0BE85-E37B-4A8C-A628-F7AD5E8F6BD3}"/>
              </a:ext>
            </a:extLst>
          </p:cNvPr>
          <p:cNvSpPr txBox="1">
            <a:spLocks/>
          </p:cNvSpPr>
          <p:nvPr/>
        </p:nvSpPr>
        <p:spPr bwMode="auto">
          <a:xfrm>
            <a:off x="2031553" y="1085400"/>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dirty="0">
                <a:ea typeface="MS PGothic" pitchFamily="34" charset="-128"/>
              </a:rPr>
              <a:t>Kā tika vērtētas šī uzdevuma atbildes?</a:t>
            </a:r>
            <a:br>
              <a:rPr lang="lv-LV" altLang="lv-LV" dirty="0">
                <a:ea typeface="MS PGothic" pitchFamily="34" charset="-128"/>
              </a:rPr>
            </a:br>
            <a:endParaRPr lang="lv-LV" altLang="lv-LV" b="0" i="1" dirty="0">
              <a:ea typeface="MS PGothic" pitchFamily="34" charset="-128"/>
            </a:endParaRPr>
          </a:p>
        </p:txBody>
      </p:sp>
    </p:spTree>
    <p:extLst>
      <p:ext uri="{BB962C8B-B14F-4D97-AF65-F5344CB8AC3E}">
        <p14:creationId xmlns:p14="http://schemas.microsoft.com/office/powerpoint/2010/main" val="874717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3779648" y="2368041"/>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4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3746090" y="1891699"/>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1. skolēns</a:t>
            </a:r>
          </a:p>
        </p:txBody>
      </p:sp>
      <p:sp>
        <p:nvSpPr>
          <p:cNvPr id="29" name="TextBox 20">
            <a:extLst>
              <a:ext uri="{FF2B5EF4-FFF2-40B4-BE49-F238E27FC236}">
                <a16:creationId xmlns:a16="http://schemas.microsoft.com/office/drawing/2014/main" id="{BCD7C9D3-F754-4380-BD25-0FEE32F10F6E}"/>
              </a:ext>
            </a:extLst>
          </p:cNvPr>
          <p:cNvSpPr txBox="1">
            <a:spLocks noChangeArrowheads="1"/>
          </p:cNvSpPr>
          <p:nvPr/>
        </p:nvSpPr>
        <p:spPr bwMode="auto">
          <a:xfrm>
            <a:off x="6241987" y="5146971"/>
            <a:ext cx="2038350" cy="338554"/>
          </a:xfrm>
          <a:prstGeom prst="rect">
            <a:avLst/>
          </a:prstGeom>
          <a:solidFill>
            <a:srgbClr val="4F6228"/>
          </a:solidFill>
          <a:ln>
            <a:noFill/>
          </a:ln>
        </p:spPr>
        <p:txBody>
          <a:bodyPr>
            <a:spAutoFit/>
          </a:bodyPr>
          <a:lstStyle/>
          <a:p>
            <a:r>
              <a:rPr lang="lv-LV" altLang="lv-LV" sz="1600" b="1" dirty="0">
                <a:solidFill>
                  <a:schemeClr val="bg1"/>
                </a:solidFill>
                <a:latin typeface="Verdana" panose="020B0604030504040204" pitchFamily="34" charset="0"/>
              </a:rPr>
              <a:t>2. skolēns</a:t>
            </a:r>
          </a:p>
        </p:txBody>
      </p:sp>
      <p:sp>
        <p:nvSpPr>
          <p:cNvPr id="30" name="TextBox 20">
            <a:extLst>
              <a:ext uri="{FF2B5EF4-FFF2-40B4-BE49-F238E27FC236}">
                <a16:creationId xmlns:a16="http://schemas.microsoft.com/office/drawing/2014/main" id="{7F1B36B6-AE21-4BF8-8EB7-C56C2D91C007}"/>
              </a:ext>
            </a:extLst>
          </p:cNvPr>
          <p:cNvSpPr txBox="1">
            <a:spLocks noChangeArrowheads="1"/>
          </p:cNvSpPr>
          <p:nvPr/>
        </p:nvSpPr>
        <p:spPr bwMode="auto">
          <a:xfrm>
            <a:off x="5199902" y="5634903"/>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4 punkti</a:t>
            </a:r>
          </a:p>
        </p:txBody>
      </p:sp>
      <p:pic>
        <p:nvPicPr>
          <p:cNvPr id="13" name="Picture 12">
            <a:extLst>
              <a:ext uri="{FF2B5EF4-FFF2-40B4-BE49-F238E27FC236}">
                <a16:creationId xmlns:a16="http://schemas.microsoft.com/office/drawing/2014/main" id="{D2C8C400-5C00-4A3A-A0E2-898FA66A2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842" y="1825427"/>
            <a:ext cx="5755891" cy="2386968"/>
          </a:xfrm>
          <a:prstGeom prst="rect">
            <a:avLst/>
          </a:prstGeom>
        </p:spPr>
      </p:pic>
      <p:pic>
        <p:nvPicPr>
          <p:cNvPr id="15" name="Picture 14">
            <a:extLst>
              <a:ext uri="{FF2B5EF4-FFF2-40B4-BE49-F238E27FC236}">
                <a16:creationId xmlns:a16="http://schemas.microsoft.com/office/drawing/2014/main" id="{4BC42667-4A0B-4A9D-A625-BABF273EE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51" y="3925345"/>
            <a:ext cx="5466891" cy="2267581"/>
          </a:xfrm>
          <a:prstGeom prst="rect">
            <a:avLst/>
          </a:prstGeom>
        </p:spPr>
      </p:pic>
      <p:sp>
        <p:nvSpPr>
          <p:cNvPr id="28" name="TextBox 27">
            <a:extLst>
              <a:ext uri="{FF2B5EF4-FFF2-40B4-BE49-F238E27FC236}">
                <a16:creationId xmlns:a16="http://schemas.microsoft.com/office/drawing/2014/main" id="{CD85C3E6-D688-4ACB-84E0-1B0E49A35BCF}"/>
              </a:ext>
            </a:extLst>
          </p:cNvPr>
          <p:cNvSpPr txBox="1"/>
          <p:nvPr/>
        </p:nvSpPr>
        <p:spPr>
          <a:xfrm>
            <a:off x="5842933" y="4148523"/>
            <a:ext cx="6259503" cy="738664"/>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spcAft>
                <a:spcPts val="600"/>
              </a:spcAft>
            </a:pPr>
            <a:r>
              <a:rPr lang="lv-LV" dirty="0">
                <a:latin typeface="Verdana" panose="020B0604030504040204" pitchFamily="34" charset="0"/>
                <a:ea typeface="Verdana" panose="020B0604030504040204" pitchFamily="34" charset="0"/>
              </a:rPr>
              <a:t>Ir izpratne par dzīvības procesiem. Ir pieredze pētniecībā, atbildēs atsevišķas nepilnības.</a:t>
            </a:r>
          </a:p>
          <a:p>
            <a:pPr algn="ctr">
              <a:spcAft>
                <a:spcPts val="600"/>
              </a:spcAft>
            </a:pPr>
            <a:endParaRPr lang="lv-LV" sz="100" dirty="0">
              <a:latin typeface="Verdana" panose="020B0604030504040204" pitchFamily="34" charset="0"/>
              <a:ea typeface="Verdana" panose="020B0604030504040204" pitchFamily="34" charset="0"/>
            </a:endParaRPr>
          </a:p>
        </p:txBody>
      </p:sp>
      <p:cxnSp>
        <p:nvCxnSpPr>
          <p:cNvPr id="31" name="Straight Connector 30">
            <a:extLst>
              <a:ext uri="{FF2B5EF4-FFF2-40B4-BE49-F238E27FC236}">
                <a16:creationId xmlns:a16="http://schemas.microsoft.com/office/drawing/2014/main" id="{51C7A3EE-5341-42DA-8B26-3ED2183F30F1}"/>
              </a:ext>
            </a:extLst>
          </p:cNvPr>
          <p:cNvCxnSpPr>
            <a:cxnSpLocks/>
          </p:cNvCxnSpPr>
          <p:nvPr/>
        </p:nvCxnSpPr>
        <p:spPr>
          <a:xfrm>
            <a:off x="7984332" y="2845840"/>
            <a:ext cx="3066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496B7A2-A2BD-4EC1-82BD-F761BADF59D7}"/>
              </a:ext>
            </a:extLst>
          </p:cNvPr>
          <p:cNvPicPr>
            <a:picLocks noChangeAspect="1"/>
          </p:cNvPicPr>
          <p:nvPr/>
        </p:nvPicPr>
        <p:blipFill>
          <a:blip r:embed="rId5"/>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96797E83-2393-44AF-8F0E-359F88E2C44E}"/>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78</a:t>
            </a:fld>
            <a:endParaRPr lang="en-US" altLang="lv-LV" sz="900" dirty="0">
              <a:latin typeface="Verdana" panose="020B0604030504040204" pitchFamily="34" charset="0"/>
              <a:ea typeface="Verdana" panose="020B0604030504040204" pitchFamily="34" charset="0"/>
            </a:endParaRPr>
          </a:p>
        </p:txBody>
      </p:sp>
      <p:sp>
        <p:nvSpPr>
          <p:cNvPr id="20" name="Rectangle 5">
            <a:extLst>
              <a:ext uri="{FF2B5EF4-FFF2-40B4-BE49-F238E27FC236}">
                <a16:creationId xmlns:a16="http://schemas.microsoft.com/office/drawing/2014/main" id="{A76C23F0-687B-495E-BBCC-F8017027894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1" name="Rectangle 5">
            <a:extLst>
              <a:ext uri="{FF2B5EF4-FFF2-40B4-BE49-F238E27FC236}">
                <a16:creationId xmlns:a16="http://schemas.microsoft.com/office/drawing/2014/main" id="{EA552CE1-6004-46F8-B980-AF6F951C8EB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5" name="Rectangle 5">
            <a:extLst>
              <a:ext uri="{FF2B5EF4-FFF2-40B4-BE49-F238E27FC236}">
                <a16:creationId xmlns:a16="http://schemas.microsoft.com/office/drawing/2014/main" id="{1A29C233-A241-4EDE-8819-5E79B748314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6" name="Title 1">
            <a:extLst>
              <a:ext uri="{FF2B5EF4-FFF2-40B4-BE49-F238E27FC236}">
                <a16:creationId xmlns:a16="http://schemas.microsoft.com/office/drawing/2014/main" id="{69263C58-F6F3-458A-8097-0391C2418765}"/>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874DFC0A-C6CE-4B83-A06B-1E0CC8B7FD5A}"/>
              </a:ext>
            </a:extLst>
          </p:cNvPr>
          <p:cNvGrpSpPr/>
          <p:nvPr/>
        </p:nvGrpSpPr>
        <p:grpSpPr>
          <a:xfrm>
            <a:off x="4305563" y="417998"/>
            <a:ext cx="3298581" cy="501191"/>
            <a:chOff x="1703540" y="1570168"/>
            <a:chExt cx="3162002" cy="501191"/>
          </a:xfrm>
        </p:grpSpPr>
        <p:sp>
          <p:nvSpPr>
            <p:cNvPr id="32" name="TextBox 31">
              <a:extLst>
                <a:ext uri="{FF2B5EF4-FFF2-40B4-BE49-F238E27FC236}">
                  <a16:creationId xmlns:a16="http://schemas.microsoft.com/office/drawing/2014/main" id="{2EB85393-6683-4A1A-A2E4-89CE2A9FD29C}"/>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33" name="TextBox 32">
              <a:extLst>
                <a:ext uri="{FF2B5EF4-FFF2-40B4-BE49-F238E27FC236}">
                  <a16:creationId xmlns:a16="http://schemas.microsoft.com/office/drawing/2014/main" id="{7C9B514D-BD4D-4ACC-8BCB-2524BC2CF2BE}"/>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34" name="Title 1">
            <a:extLst>
              <a:ext uri="{FF2B5EF4-FFF2-40B4-BE49-F238E27FC236}">
                <a16:creationId xmlns:a16="http://schemas.microsoft.com/office/drawing/2014/main" id="{B82F5452-6EEC-4C0F-AE83-054FBB1E4928}"/>
              </a:ext>
            </a:extLst>
          </p:cNvPr>
          <p:cNvSpPr txBox="1">
            <a:spLocks/>
          </p:cNvSpPr>
          <p:nvPr/>
        </p:nvSpPr>
        <p:spPr>
          <a:xfrm>
            <a:off x="255981" y="2424432"/>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Tree>
    <p:extLst>
      <p:ext uri="{BB962C8B-B14F-4D97-AF65-F5344CB8AC3E}">
        <p14:creationId xmlns:p14="http://schemas.microsoft.com/office/powerpoint/2010/main" val="273448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p:tgtEl>
                                          <p:spTgt spid="30"/>
                                        </p:tgtEl>
                                        <p:attrNameLst>
                                          <p:attrName>ppt_x</p:attrName>
                                        </p:attrNameLst>
                                      </p:cBhvr>
                                      <p:tavLst>
                                        <p:tav tm="0">
                                          <p:val>
                                            <p:strVal val="#ppt_x+#ppt_w*1.125000"/>
                                          </p:val>
                                        </p:tav>
                                        <p:tav tm="100000">
                                          <p:val>
                                            <p:strVal val="#ppt_x"/>
                                          </p:val>
                                        </p:tav>
                                      </p:tavLst>
                                    </p:anim>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2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3779648" y="2368041"/>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3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3746090" y="1891699"/>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3. skolēns</a:t>
            </a:r>
          </a:p>
        </p:txBody>
      </p:sp>
      <p:sp>
        <p:nvSpPr>
          <p:cNvPr id="29" name="TextBox 20">
            <a:extLst>
              <a:ext uri="{FF2B5EF4-FFF2-40B4-BE49-F238E27FC236}">
                <a16:creationId xmlns:a16="http://schemas.microsoft.com/office/drawing/2014/main" id="{BCD7C9D3-F754-4380-BD25-0FEE32F10F6E}"/>
              </a:ext>
            </a:extLst>
          </p:cNvPr>
          <p:cNvSpPr txBox="1">
            <a:spLocks noChangeArrowheads="1"/>
          </p:cNvSpPr>
          <p:nvPr/>
        </p:nvSpPr>
        <p:spPr bwMode="auto">
          <a:xfrm>
            <a:off x="6170803" y="5011319"/>
            <a:ext cx="2038350" cy="338554"/>
          </a:xfrm>
          <a:prstGeom prst="rect">
            <a:avLst/>
          </a:prstGeom>
          <a:solidFill>
            <a:srgbClr val="4F6228"/>
          </a:solidFill>
          <a:ln>
            <a:noFill/>
          </a:ln>
        </p:spPr>
        <p:txBody>
          <a:bodyPr>
            <a:spAutoFit/>
          </a:bodyPr>
          <a:lstStyle/>
          <a:p>
            <a:r>
              <a:rPr lang="lv-LV" altLang="lv-LV" sz="1600" b="1" dirty="0">
                <a:solidFill>
                  <a:schemeClr val="bg1"/>
                </a:solidFill>
                <a:latin typeface="Verdana" panose="020B0604030504040204" pitchFamily="34" charset="0"/>
              </a:rPr>
              <a:t>4. skolēns</a:t>
            </a:r>
          </a:p>
        </p:txBody>
      </p:sp>
      <p:sp>
        <p:nvSpPr>
          <p:cNvPr id="30" name="TextBox 20">
            <a:extLst>
              <a:ext uri="{FF2B5EF4-FFF2-40B4-BE49-F238E27FC236}">
                <a16:creationId xmlns:a16="http://schemas.microsoft.com/office/drawing/2014/main" id="{7F1B36B6-AE21-4BF8-8EB7-C56C2D91C007}"/>
              </a:ext>
            </a:extLst>
          </p:cNvPr>
          <p:cNvSpPr txBox="1">
            <a:spLocks noChangeArrowheads="1"/>
          </p:cNvSpPr>
          <p:nvPr/>
        </p:nvSpPr>
        <p:spPr bwMode="auto">
          <a:xfrm>
            <a:off x="5128718" y="5499251"/>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3 punkti</a:t>
            </a:r>
          </a:p>
        </p:txBody>
      </p:sp>
      <p:pic>
        <p:nvPicPr>
          <p:cNvPr id="18" name="Picture 17">
            <a:extLst>
              <a:ext uri="{FF2B5EF4-FFF2-40B4-BE49-F238E27FC236}">
                <a16:creationId xmlns:a16="http://schemas.microsoft.com/office/drawing/2014/main" id="{1496B7A2-A2BD-4EC1-82BD-F761BADF59D7}"/>
              </a:ext>
            </a:extLst>
          </p:cNvPr>
          <p:cNvPicPr>
            <a:picLocks noChangeAspect="1"/>
          </p:cNvPicPr>
          <p:nvPr/>
        </p:nvPicPr>
        <p:blipFill>
          <a:blip r:embed="rId3"/>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96797E83-2393-44AF-8F0E-359F88E2C44E}"/>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79</a:t>
            </a:fld>
            <a:endParaRPr lang="en-US" altLang="lv-LV" sz="900" dirty="0">
              <a:latin typeface="Verdana" panose="020B0604030504040204" pitchFamily="34" charset="0"/>
              <a:ea typeface="Verdana" panose="020B0604030504040204" pitchFamily="34" charset="0"/>
            </a:endParaRPr>
          </a:p>
        </p:txBody>
      </p:sp>
      <p:sp>
        <p:nvSpPr>
          <p:cNvPr id="20" name="Rectangle 5">
            <a:extLst>
              <a:ext uri="{FF2B5EF4-FFF2-40B4-BE49-F238E27FC236}">
                <a16:creationId xmlns:a16="http://schemas.microsoft.com/office/drawing/2014/main" id="{A76C23F0-687B-495E-BBCC-F8017027894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1" name="Rectangle 5">
            <a:extLst>
              <a:ext uri="{FF2B5EF4-FFF2-40B4-BE49-F238E27FC236}">
                <a16:creationId xmlns:a16="http://schemas.microsoft.com/office/drawing/2014/main" id="{EA552CE1-6004-46F8-B980-AF6F951C8EB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5" name="Rectangle 5">
            <a:extLst>
              <a:ext uri="{FF2B5EF4-FFF2-40B4-BE49-F238E27FC236}">
                <a16:creationId xmlns:a16="http://schemas.microsoft.com/office/drawing/2014/main" id="{1A29C233-A241-4EDE-8819-5E79B748314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6" name="Title 1">
            <a:extLst>
              <a:ext uri="{FF2B5EF4-FFF2-40B4-BE49-F238E27FC236}">
                <a16:creationId xmlns:a16="http://schemas.microsoft.com/office/drawing/2014/main" id="{69263C58-F6F3-458A-8097-0391C2418765}"/>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874DFC0A-C6CE-4B83-A06B-1E0CC8B7FD5A}"/>
              </a:ext>
            </a:extLst>
          </p:cNvPr>
          <p:cNvGrpSpPr/>
          <p:nvPr/>
        </p:nvGrpSpPr>
        <p:grpSpPr>
          <a:xfrm>
            <a:off x="4305563" y="417998"/>
            <a:ext cx="3298581" cy="501191"/>
            <a:chOff x="1703540" y="1570168"/>
            <a:chExt cx="3162002" cy="501191"/>
          </a:xfrm>
        </p:grpSpPr>
        <p:sp>
          <p:nvSpPr>
            <p:cNvPr id="32" name="TextBox 31">
              <a:extLst>
                <a:ext uri="{FF2B5EF4-FFF2-40B4-BE49-F238E27FC236}">
                  <a16:creationId xmlns:a16="http://schemas.microsoft.com/office/drawing/2014/main" id="{2EB85393-6683-4A1A-A2E4-89CE2A9FD29C}"/>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33" name="TextBox 32">
              <a:extLst>
                <a:ext uri="{FF2B5EF4-FFF2-40B4-BE49-F238E27FC236}">
                  <a16:creationId xmlns:a16="http://schemas.microsoft.com/office/drawing/2014/main" id="{7C9B514D-BD4D-4ACC-8BCB-2524BC2CF2BE}"/>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34" name="Title 1">
            <a:extLst>
              <a:ext uri="{FF2B5EF4-FFF2-40B4-BE49-F238E27FC236}">
                <a16:creationId xmlns:a16="http://schemas.microsoft.com/office/drawing/2014/main" id="{B82F5452-6EEC-4C0F-AE83-054FBB1E4928}"/>
              </a:ext>
            </a:extLst>
          </p:cNvPr>
          <p:cNvSpPr txBox="1">
            <a:spLocks/>
          </p:cNvSpPr>
          <p:nvPr/>
        </p:nvSpPr>
        <p:spPr>
          <a:xfrm>
            <a:off x="255981" y="2424432"/>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pic>
        <p:nvPicPr>
          <p:cNvPr id="22" name="Picture 21">
            <a:extLst>
              <a:ext uri="{FF2B5EF4-FFF2-40B4-BE49-F238E27FC236}">
                <a16:creationId xmlns:a16="http://schemas.microsoft.com/office/drawing/2014/main" id="{20E9DC4B-A13C-4D27-A7EE-46C258D0A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316" y="1905402"/>
            <a:ext cx="5458334" cy="2386826"/>
          </a:xfrm>
          <a:prstGeom prst="rect">
            <a:avLst/>
          </a:prstGeom>
        </p:spPr>
      </p:pic>
      <p:sp>
        <p:nvSpPr>
          <p:cNvPr id="35" name="TextBox 34">
            <a:extLst>
              <a:ext uri="{FF2B5EF4-FFF2-40B4-BE49-F238E27FC236}">
                <a16:creationId xmlns:a16="http://schemas.microsoft.com/office/drawing/2014/main" id="{0A54A9D5-C804-428D-A8CC-936C24C7F792}"/>
              </a:ext>
            </a:extLst>
          </p:cNvPr>
          <p:cNvSpPr txBox="1"/>
          <p:nvPr/>
        </p:nvSpPr>
        <p:spPr>
          <a:xfrm>
            <a:off x="9404027" y="1885972"/>
            <a:ext cx="2395560" cy="523220"/>
          </a:xfrm>
          <a:prstGeom prst="rect">
            <a:avLst/>
          </a:prstGeom>
          <a:solidFill>
            <a:schemeClr val="bg1"/>
          </a:solidFill>
          <a:ln>
            <a:solidFill>
              <a:srgbClr val="C00000"/>
            </a:solidFill>
          </a:ln>
        </p:spPr>
        <p:txBody>
          <a:bodyPr wrap="square" rtlCol="0">
            <a:spAutoFit/>
          </a:bodyPr>
          <a:lstStyle/>
          <a:p>
            <a:r>
              <a:rPr lang="lv-LV" sz="1400" dirty="0">
                <a:solidFill>
                  <a:srgbClr val="C00000"/>
                </a:solidFill>
                <a:latin typeface="Verdana" panose="020B0604030504040204" pitchFamily="34" charset="0"/>
                <a:ea typeface="Verdana" panose="020B0604030504040204" pitchFamily="34" charset="0"/>
              </a:rPr>
              <a:t>Kā mainās katras gāzes koncentrācija?</a:t>
            </a:r>
          </a:p>
        </p:txBody>
      </p:sp>
      <p:pic>
        <p:nvPicPr>
          <p:cNvPr id="36" name="Picture 35">
            <a:extLst>
              <a:ext uri="{FF2B5EF4-FFF2-40B4-BE49-F238E27FC236}">
                <a16:creationId xmlns:a16="http://schemas.microsoft.com/office/drawing/2014/main" id="{9F027F1E-9700-4600-837C-5B8BFD7B13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99" y="4008724"/>
            <a:ext cx="5461587" cy="2307180"/>
          </a:xfrm>
          <a:prstGeom prst="rect">
            <a:avLst/>
          </a:prstGeom>
        </p:spPr>
      </p:pic>
      <p:sp>
        <p:nvSpPr>
          <p:cNvPr id="37" name="TextBox 36">
            <a:extLst>
              <a:ext uri="{FF2B5EF4-FFF2-40B4-BE49-F238E27FC236}">
                <a16:creationId xmlns:a16="http://schemas.microsoft.com/office/drawing/2014/main" id="{2427A929-C281-47DF-ABD6-D5689D336D5B}"/>
              </a:ext>
            </a:extLst>
          </p:cNvPr>
          <p:cNvSpPr txBox="1"/>
          <p:nvPr/>
        </p:nvSpPr>
        <p:spPr>
          <a:xfrm>
            <a:off x="56620" y="3747114"/>
            <a:ext cx="2354088" cy="523220"/>
          </a:xfrm>
          <a:prstGeom prst="rect">
            <a:avLst/>
          </a:prstGeom>
          <a:solidFill>
            <a:schemeClr val="bg1"/>
          </a:solidFill>
          <a:ln>
            <a:solidFill>
              <a:srgbClr val="C00000"/>
            </a:solidFill>
          </a:ln>
        </p:spPr>
        <p:txBody>
          <a:bodyPr wrap="square" rtlCol="0">
            <a:spAutoFit/>
          </a:bodyPr>
          <a:lstStyle/>
          <a:p>
            <a:r>
              <a:rPr lang="lv-LV" sz="1400" dirty="0">
                <a:solidFill>
                  <a:srgbClr val="C00000"/>
                </a:solidFill>
                <a:latin typeface="Verdana" panose="020B0604030504040204" pitchFamily="34" charset="0"/>
                <a:ea typeface="Verdana" panose="020B0604030504040204" pitchFamily="34" charset="0"/>
              </a:rPr>
              <a:t>Kā mainās katras gāzes koncentrācija?</a:t>
            </a:r>
          </a:p>
        </p:txBody>
      </p:sp>
      <p:sp>
        <p:nvSpPr>
          <p:cNvPr id="38" name="TextBox 37">
            <a:extLst>
              <a:ext uri="{FF2B5EF4-FFF2-40B4-BE49-F238E27FC236}">
                <a16:creationId xmlns:a16="http://schemas.microsoft.com/office/drawing/2014/main" id="{B525FADC-CDC1-4EE0-950A-96D5DC25F16B}"/>
              </a:ext>
            </a:extLst>
          </p:cNvPr>
          <p:cNvSpPr txBox="1"/>
          <p:nvPr/>
        </p:nvSpPr>
        <p:spPr>
          <a:xfrm>
            <a:off x="5853544" y="4144585"/>
            <a:ext cx="6259503" cy="738664"/>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spcAft>
                <a:spcPts val="600"/>
              </a:spcAft>
            </a:pPr>
            <a:r>
              <a:rPr lang="lv-LV" dirty="0">
                <a:latin typeface="Verdana" panose="020B0604030504040204" pitchFamily="34" charset="0"/>
                <a:ea typeface="Verdana" panose="020B0604030504040204" pitchFamily="34" charset="0"/>
              </a:rPr>
              <a:t>Ir izpratne par dzīvības procesiem. Ir pieredze pētniecībā, bet atbildes ir nepilnīgas.</a:t>
            </a:r>
          </a:p>
          <a:p>
            <a:pPr algn="ctr">
              <a:spcAft>
                <a:spcPts val="600"/>
              </a:spcAft>
            </a:pPr>
            <a:endParaRPr lang="lv-LV" sz="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22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left)">
                                      <p:cBhvr>
                                        <p:cTn id="8" dur="500"/>
                                        <p:tgtEl>
                                          <p:spTgt spid="3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ppt_x</p:attrName>
                                        </p:attrNameLst>
                                      </p:cBhvr>
                                      <p:tavLst>
                                        <p:tav tm="0">
                                          <p:val>
                                            <p:strVal val="#ppt_x-#ppt_w*1.125000"/>
                                          </p:val>
                                        </p:tav>
                                        <p:tav tm="100000">
                                          <p:val>
                                            <p:strVal val="#ppt_x"/>
                                          </p:val>
                                        </p:tav>
                                      </p:tavLst>
                                    </p:anim>
                                    <p:animEffect transition="in" filter="wipe(righ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p:tgtEl>
                                          <p:spTgt spid="30"/>
                                        </p:tgtEl>
                                        <p:attrNameLst>
                                          <p:attrName>ppt_x</p:attrName>
                                        </p:attrNameLst>
                                      </p:cBhvr>
                                      <p:tavLst>
                                        <p:tav tm="0">
                                          <p:val>
                                            <p:strVal val="#ppt_x+#ppt_w*1.125000"/>
                                          </p:val>
                                        </p:tav>
                                        <p:tav tm="100000">
                                          <p:val>
                                            <p:strVal val="#ppt_x"/>
                                          </p:val>
                                        </p:tav>
                                      </p:tavLst>
                                    </p:anim>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5"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8420384-28B7-4606-A6FD-2410F6A5B99A}"/>
              </a:ext>
            </a:extLst>
          </p:cNvPr>
          <p:cNvSpPr>
            <a:spLocks noGrp="1"/>
          </p:cNvSpPr>
          <p:nvPr>
            <p:ph type="title"/>
          </p:nvPr>
        </p:nvSpPr>
        <p:spPr>
          <a:xfrm>
            <a:off x="2320422" y="1059399"/>
            <a:ext cx="6096000" cy="1036638"/>
          </a:xfrm>
        </p:spPr>
        <p:txBody>
          <a:bodyPr>
            <a:normAutofit/>
          </a:bodyPr>
          <a:lstStyle/>
          <a:p>
            <a:r>
              <a:rPr lang="lv-LV" sz="2200" dirty="0"/>
              <a:t>Bioloģijas obligātā mācību satura apguves prasību indikatori. Piemērs</a:t>
            </a:r>
            <a:endParaRPr lang="lv-LV" altLang="lv-LV" sz="2200" dirty="0">
              <a:ea typeface="MS PGothic" panose="020B0600070205080204" pitchFamily="34" charset="-128"/>
            </a:endParaRPr>
          </a:p>
        </p:txBody>
      </p:sp>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3" name="Picture 2">
            <a:extLst>
              <a:ext uri="{FF2B5EF4-FFF2-40B4-BE49-F238E27FC236}">
                <a16:creationId xmlns:a16="http://schemas.microsoft.com/office/drawing/2014/main" id="{D70974B9-2D0F-49C8-94D6-10A9E50D8704}"/>
              </a:ext>
            </a:extLst>
          </p:cNvPr>
          <p:cNvPicPr>
            <a:picLocks noChangeAspect="1"/>
          </p:cNvPicPr>
          <p:nvPr/>
        </p:nvPicPr>
        <p:blipFill>
          <a:blip r:embed="rId3"/>
          <a:stretch>
            <a:fillRect/>
          </a:stretch>
        </p:blipFill>
        <p:spPr>
          <a:xfrm>
            <a:off x="2634459" y="2129301"/>
            <a:ext cx="9291099" cy="4069480"/>
          </a:xfrm>
          <a:prstGeom prst="rect">
            <a:avLst/>
          </a:prstGeom>
        </p:spPr>
      </p:pic>
      <p:cxnSp>
        <p:nvCxnSpPr>
          <p:cNvPr id="77" name="Straight Connector 76">
            <a:extLst>
              <a:ext uri="{FF2B5EF4-FFF2-40B4-BE49-F238E27FC236}">
                <a16:creationId xmlns:a16="http://schemas.microsoft.com/office/drawing/2014/main" id="{1E035E25-C9FB-42C8-8121-C915B430C148}"/>
              </a:ext>
            </a:extLst>
          </p:cNvPr>
          <p:cNvCxnSpPr>
            <a:cxnSpLocks/>
          </p:cNvCxnSpPr>
          <p:nvPr/>
        </p:nvCxnSpPr>
        <p:spPr>
          <a:xfrm>
            <a:off x="2849105" y="3441411"/>
            <a:ext cx="8867974" cy="4251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0483B8-C506-48A4-A531-58E57BFA8F50}"/>
              </a:ext>
            </a:extLst>
          </p:cNvPr>
          <p:cNvCxnSpPr>
            <a:cxnSpLocks/>
          </p:cNvCxnSpPr>
          <p:nvPr/>
        </p:nvCxnSpPr>
        <p:spPr>
          <a:xfrm>
            <a:off x="2849105" y="3730187"/>
            <a:ext cx="724119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30A98B-CB7A-4A42-B9EF-EFE7916AAB43}"/>
              </a:ext>
            </a:extLst>
          </p:cNvPr>
          <p:cNvPicPr>
            <a:picLocks noChangeAspect="1"/>
          </p:cNvPicPr>
          <p:nvPr/>
        </p:nvPicPr>
        <p:blipFill>
          <a:blip r:embed="rId4"/>
          <a:stretch>
            <a:fillRect/>
          </a:stretch>
        </p:blipFill>
        <p:spPr>
          <a:xfrm>
            <a:off x="305420" y="0"/>
            <a:ext cx="1856489" cy="1877734"/>
          </a:xfrm>
          <a:prstGeom prst="rect">
            <a:avLst/>
          </a:prstGeom>
        </p:spPr>
      </p:pic>
      <p:sp>
        <p:nvSpPr>
          <p:cNvPr id="12" name="Slide Number Placeholder 5">
            <a:extLst>
              <a:ext uri="{FF2B5EF4-FFF2-40B4-BE49-F238E27FC236}">
                <a16:creationId xmlns:a16="http://schemas.microsoft.com/office/drawing/2014/main" id="{59DB19F5-7832-4560-8E03-7EA5200CDDD6}"/>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a:t>
            </a:fld>
            <a:endParaRPr lang="en-US" altLang="lv-LV" sz="900" dirty="0">
              <a:latin typeface="Verdana" panose="020B0604030504040204" pitchFamily="34" charset="0"/>
              <a:ea typeface="Verdana" panose="020B0604030504040204" pitchFamily="34" charset="0"/>
            </a:endParaRPr>
          </a:p>
        </p:txBody>
      </p:sp>
      <p:sp>
        <p:nvSpPr>
          <p:cNvPr id="14" name="Title 1">
            <a:extLst>
              <a:ext uri="{FF2B5EF4-FFF2-40B4-BE49-F238E27FC236}">
                <a16:creationId xmlns:a16="http://schemas.microsoft.com/office/drawing/2014/main" id="{C77700B7-A504-4032-AAD9-724E7C57FB29}"/>
              </a:ext>
            </a:extLst>
          </p:cNvPr>
          <p:cNvSpPr txBox="1">
            <a:spLocks/>
          </p:cNvSpPr>
          <p:nvPr/>
        </p:nvSpPr>
        <p:spPr>
          <a:xfrm>
            <a:off x="339842" y="2159378"/>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Standarta prasība</a:t>
            </a:r>
          </a:p>
        </p:txBody>
      </p:sp>
      <p:sp>
        <p:nvSpPr>
          <p:cNvPr id="15" name="Title 1">
            <a:extLst>
              <a:ext uri="{FF2B5EF4-FFF2-40B4-BE49-F238E27FC236}">
                <a16:creationId xmlns:a16="http://schemas.microsoft.com/office/drawing/2014/main" id="{A35D2DF4-8CC3-46C3-A7F2-F853BB5F7D53}"/>
              </a:ext>
            </a:extLst>
          </p:cNvPr>
          <p:cNvSpPr txBox="1">
            <a:spLocks/>
          </p:cNvSpPr>
          <p:nvPr/>
        </p:nvSpPr>
        <p:spPr>
          <a:xfrm>
            <a:off x="377116" y="3300360"/>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Indikators</a:t>
            </a:r>
          </a:p>
        </p:txBody>
      </p:sp>
    </p:spTree>
    <p:extLst>
      <p:ext uri="{BB962C8B-B14F-4D97-AF65-F5344CB8AC3E}">
        <p14:creationId xmlns:p14="http://schemas.microsoft.com/office/powerpoint/2010/main" val="385792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left)">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wipe(left)">
                                      <p:cBhvr>
                                        <p:cTn id="24"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3779648" y="2368041"/>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0 punktu</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3746090" y="1891699"/>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5. skolēns</a:t>
            </a:r>
          </a:p>
        </p:txBody>
      </p:sp>
      <p:sp>
        <p:nvSpPr>
          <p:cNvPr id="29" name="TextBox 20">
            <a:extLst>
              <a:ext uri="{FF2B5EF4-FFF2-40B4-BE49-F238E27FC236}">
                <a16:creationId xmlns:a16="http://schemas.microsoft.com/office/drawing/2014/main" id="{BCD7C9D3-F754-4380-BD25-0FEE32F10F6E}"/>
              </a:ext>
            </a:extLst>
          </p:cNvPr>
          <p:cNvSpPr txBox="1">
            <a:spLocks noChangeArrowheads="1"/>
          </p:cNvSpPr>
          <p:nvPr/>
        </p:nvSpPr>
        <p:spPr bwMode="auto">
          <a:xfrm>
            <a:off x="6288943" y="5103118"/>
            <a:ext cx="2038350" cy="338554"/>
          </a:xfrm>
          <a:prstGeom prst="rect">
            <a:avLst/>
          </a:prstGeom>
          <a:solidFill>
            <a:srgbClr val="4F6228"/>
          </a:solidFill>
          <a:ln>
            <a:noFill/>
          </a:ln>
        </p:spPr>
        <p:txBody>
          <a:bodyPr>
            <a:spAutoFit/>
          </a:bodyPr>
          <a:lstStyle/>
          <a:p>
            <a:r>
              <a:rPr lang="lv-LV" altLang="lv-LV" sz="1600" b="1" dirty="0">
                <a:solidFill>
                  <a:schemeClr val="bg1"/>
                </a:solidFill>
                <a:latin typeface="Verdana" panose="020B0604030504040204" pitchFamily="34" charset="0"/>
              </a:rPr>
              <a:t>6. skolēns</a:t>
            </a:r>
          </a:p>
        </p:txBody>
      </p:sp>
      <p:sp>
        <p:nvSpPr>
          <p:cNvPr id="30" name="TextBox 20">
            <a:extLst>
              <a:ext uri="{FF2B5EF4-FFF2-40B4-BE49-F238E27FC236}">
                <a16:creationId xmlns:a16="http://schemas.microsoft.com/office/drawing/2014/main" id="{7F1B36B6-AE21-4BF8-8EB7-C56C2D91C007}"/>
              </a:ext>
            </a:extLst>
          </p:cNvPr>
          <p:cNvSpPr txBox="1">
            <a:spLocks noChangeArrowheads="1"/>
          </p:cNvSpPr>
          <p:nvPr/>
        </p:nvSpPr>
        <p:spPr bwMode="auto">
          <a:xfrm>
            <a:off x="5246858" y="5591050"/>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1 punkts</a:t>
            </a:r>
          </a:p>
        </p:txBody>
      </p:sp>
      <p:pic>
        <p:nvPicPr>
          <p:cNvPr id="18" name="Picture 17">
            <a:extLst>
              <a:ext uri="{FF2B5EF4-FFF2-40B4-BE49-F238E27FC236}">
                <a16:creationId xmlns:a16="http://schemas.microsoft.com/office/drawing/2014/main" id="{1496B7A2-A2BD-4EC1-82BD-F761BADF59D7}"/>
              </a:ext>
            </a:extLst>
          </p:cNvPr>
          <p:cNvPicPr>
            <a:picLocks noChangeAspect="1"/>
          </p:cNvPicPr>
          <p:nvPr/>
        </p:nvPicPr>
        <p:blipFill>
          <a:blip r:embed="rId3"/>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96797E83-2393-44AF-8F0E-359F88E2C44E}"/>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80</a:t>
            </a:fld>
            <a:endParaRPr lang="en-US" altLang="lv-LV" sz="900" dirty="0">
              <a:latin typeface="Verdana" panose="020B0604030504040204" pitchFamily="34" charset="0"/>
              <a:ea typeface="Verdana" panose="020B0604030504040204" pitchFamily="34" charset="0"/>
            </a:endParaRPr>
          </a:p>
        </p:txBody>
      </p:sp>
      <p:sp>
        <p:nvSpPr>
          <p:cNvPr id="20" name="Rectangle 5">
            <a:extLst>
              <a:ext uri="{FF2B5EF4-FFF2-40B4-BE49-F238E27FC236}">
                <a16:creationId xmlns:a16="http://schemas.microsoft.com/office/drawing/2014/main" id="{A76C23F0-687B-495E-BBCC-F8017027894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1" name="Rectangle 5">
            <a:extLst>
              <a:ext uri="{FF2B5EF4-FFF2-40B4-BE49-F238E27FC236}">
                <a16:creationId xmlns:a16="http://schemas.microsoft.com/office/drawing/2014/main" id="{EA552CE1-6004-46F8-B980-AF6F951C8EB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5" name="Rectangle 5">
            <a:extLst>
              <a:ext uri="{FF2B5EF4-FFF2-40B4-BE49-F238E27FC236}">
                <a16:creationId xmlns:a16="http://schemas.microsoft.com/office/drawing/2014/main" id="{1A29C233-A241-4EDE-8819-5E79B748314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6" name="Title 1">
            <a:extLst>
              <a:ext uri="{FF2B5EF4-FFF2-40B4-BE49-F238E27FC236}">
                <a16:creationId xmlns:a16="http://schemas.microsoft.com/office/drawing/2014/main" id="{69263C58-F6F3-458A-8097-0391C2418765}"/>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874DFC0A-C6CE-4B83-A06B-1E0CC8B7FD5A}"/>
              </a:ext>
            </a:extLst>
          </p:cNvPr>
          <p:cNvGrpSpPr/>
          <p:nvPr/>
        </p:nvGrpSpPr>
        <p:grpSpPr>
          <a:xfrm>
            <a:off x="4305563" y="417998"/>
            <a:ext cx="3298581" cy="501191"/>
            <a:chOff x="1703540" y="1570168"/>
            <a:chExt cx="3162002" cy="501191"/>
          </a:xfrm>
        </p:grpSpPr>
        <p:sp>
          <p:nvSpPr>
            <p:cNvPr id="32" name="TextBox 31">
              <a:extLst>
                <a:ext uri="{FF2B5EF4-FFF2-40B4-BE49-F238E27FC236}">
                  <a16:creationId xmlns:a16="http://schemas.microsoft.com/office/drawing/2014/main" id="{2EB85393-6683-4A1A-A2E4-89CE2A9FD29C}"/>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2. uzdevums</a:t>
              </a:r>
            </a:p>
          </p:txBody>
        </p:sp>
        <p:sp>
          <p:nvSpPr>
            <p:cNvPr id="33" name="TextBox 32">
              <a:extLst>
                <a:ext uri="{FF2B5EF4-FFF2-40B4-BE49-F238E27FC236}">
                  <a16:creationId xmlns:a16="http://schemas.microsoft.com/office/drawing/2014/main" id="{7C9B514D-BD4D-4ACC-8BCB-2524BC2CF2BE}"/>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34" name="Title 1">
            <a:extLst>
              <a:ext uri="{FF2B5EF4-FFF2-40B4-BE49-F238E27FC236}">
                <a16:creationId xmlns:a16="http://schemas.microsoft.com/office/drawing/2014/main" id="{B82F5452-6EEC-4C0F-AE83-054FBB1E4928}"/>
              </a:ext>
            </a:extLst>
          </p:cNvPr>
          <p:cNvSpPr txBox="1">
            <a:spLocks/>
          </p:cNvSpPr>
          <p:nvPr/>
        </p:nvSpPr>
        <p:spPr>
          <a:xfrm>
            <a:off x="255981" y="2424432"/>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pic>
        <p:nvPicPr>
          <p:cNvPr id="28" name="Picture 27">
            <a:extLst>
              <a:ext uri="{FF2B5EF4-FFF2-40B4-BE49-F238E27FC236}">
                <a16:creationId xmlns:a16="http://schemas.microsoft.com/office/drawing/2014/main" id="{A8884759-EC8B-4892-9641-4237CE5A5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615" y="1891699"/>
            <a:ext cx="5320179" cy="2238909"/>
          </a:xfrm>
          <a:prstGeom prst="rect">
            <a:avLst/>
          </a:prstGeom>
        </p:spPr>
      </p:pic>
      <p:sp>
        <p:nvSpPr>
          <p:cNvPr id="31" name="TextBox 30">
            <a:extLst>
              <a:ext uri="{FF2B5EF4-FFF2-40B4-BE49-F238E27FC236}">
                <a16:creationId xmlns:a16="http://schemas.microsoft.com/office/drawing/2014/main" id="{03A65CCD-4CF9-4997-8B26-FF08364BF6E1}"/>
              </a:ext>
            </a:extLst>
          </p:cNvPr>
          <p:cNvSpPr txBox="1"/>
          <p:nvPr/>
        </p:nvSpPr>
        <p:spPr>
          <a:xfrm>
            <a:off x="10118293" y="2541008"/>
            <a:ext cx="1816687" cy="307777"/>
          </a:xfrm>
          <a:prstGeom prst="rect">
            <a:avLst/>
          </a:prstGeom>
          <a:solidFill>
            <a:schemeClr val="bg1"/>
          </a:solidFill>
          <a:ln>
            <a:solidFill>
              <a:srgbClr val="C00000"/>
            </a:solidFill>
          </a:ln>
        </p:spPr>
        <p:txBody>
          <a:bodyPr wrap="square" rtlCol="0">
            <a:spAutoFit/>
          </a:bodyPr>
          <a:lstStyle/>
          <a:p>
            <a:r>
              <a:rPr lang="lv-LV" sz="1400" dirty="0">
                <a:solidFill>
                  <a:srgbClr val="C00000"/>
                </a:solidFill>
                <a:latin typeface="Verdana" panose="020B0604030504040204" pitchFamily="34" charset="0"/>
                <a:ea typeface="Verdana" panose="020B0604030504040204" pitchFamily="34" charset="0"/>
              </a:rPr>
              <a:t>Nav pamatojuma</a:t>
            </a:r>
          </a:p>
        </p:txBody>
      </p:sp>
      <p:cxnSp>
        <p:nvCxnSpPr>
          <p:cNvPr id="39" name="Straight Connector 38">
            <a:extLst>
              <a:ext uri="{FF2B5EF4-FFF2-40B4-BE49-F238E27FC236}">
                <a16:creationId xmlns:a16="http://schemas.microsoft.com/office/drawing/2014/main" id="{4DA15E03-910E-4DC5-BB93-5AB5AB18968A}"/>
              </a:ext>
            </a:extLst>
          </p:cNvPr>
          <p:cNvCxnSpPr>
            <a:cxnSpLocks/>
          </p:cNvCxnSpPr>
          <p:nvPr/>
        </p:nvCxnSpPr>
        <p:spPr>
          <a:xfrm>
            <a:off x="9174527" y="2455947"/>
            <a:ext cx="147792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C6D9F6A-7C20-4D7E-93E9-DC485075E9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803" y="3926431"/>
            <a:ext cx="5653180" cy="2415100"/>
          </a:xfrm>
          <a:prstGeom prst="rect">
            <a:avLst/>
          </a:prstGeom>
        </p:spPr>
      </p:pic>
      <p:cxnSp>
        <p:nvCxnSpPr>
          <p:cNvPr id="41" name="Straight Connector 40">
            <a:extLst>
              <a:ext uri="{FF2B5EF4-FFF2-40B4-BE49-F238E27FC236}">
                <a16:creationId xmlns:a16="http://schemas.microsoft.com/office/drawing/2014/main" id="{E5718A1B-F9CA-448B-8E3D-2635D5194171}"/>
              </a:ext>
            </a:extLst>
          </p:cNvPr>
          <p:cNvCxnSpPr>
            <a:cxnSpLocks/>
          </p:cNvCxnSpPr>
          <p:nvPr/>
        </p:nvCxnSpPr>
        <p:spPr>
          <a:xfrm>
            <a:off x="1037618" y="4792921"/>
            <a:ext cx="184159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C5187AD-CCE0-4A5F-A758-CA399158B6B8}"/>
              </a:ext>
            </a:extLst>
          </p:cNvPr>
          <p:cNvSpPr txBox="1"/>
          <p:nvPr/>
        </p:nvSpPr>
        <p:spPr>
          <a:xfrm>
            <a:off x="5853544" y="4054257"/>
            <a:ext cx="6259503" cy="738664"/>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spcAft>
                <a:spcPts val="600"/>
              </a:spcAft>
            </a:pPr>
            <a:r>
              <a:rPr lang="lv-LV" dirty="0">
                <a:latin typeface="Verdana" panose="020B0604030504040204" pitchFamily="34" charset="0"/>
                <a:ea typeface="Verdana" panose="020B0604030504040204" pitchFamily="34" charset="0"/>
              </a:rPr>
              <a:t>Nav izpratnes par dzīvības procesiem. Nav pieredzes pētniecībā.</a:t>
            </a:r>
          </a:p>
          <a:p>
            <a:pPr algn="ctr">
              <a:spcAft>
                <a:spcPts val="600"/>
              </a:spcAft>
            </a:pPr>
            <a:endParaRPr lang="lv-LV" sz="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637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p:tgtEl>
                                          <p:spTgt spid="31"/>
                                        </p:tgtEl>
                                        <p:attrNameLst>
                                          <p:attrName>ppt_x</p:attrName>
                                        </p:attrNameLst>
                                      </p:cBhvr>
                                      <p:tavLst>
                                        <p:tav tm="0">
                                          <p:val>
                                            <p:strVal val="#ppt_x+#ppt_w*1.125000"/>
                                          </p:val>
                                        </p:tav>
                                        <p:tav tm="100000">
                                          <p:val>
                                            <p:strVal val="#ppt_x"/>
                                          </p:val>
                                        </p:tav>
                                      </p:tavLst>
                                    </p:anim>
                                    <p:animEffect transition="in" filter="wipe(left)">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p:tgtEl>
                                          <p:spTgt spid="23"/>
                                        </p:tgtEl>
                                        <p:attrNameLst>
                                          <p:attrName>ppt_x</p:attrName>
                                        </p:attrNameLst>
                                      </p:cBhvr>
                                      <p:tavLst>
                                        <p:tav tm="0">
                                          <p:val>
                                            <p:strVal val="#ppt_x-#ppt_w*1.125000"/>
                                          </p:val>
                                        </p:tav>
                                        <p:tav tm="100000">
                                          <p:val>
                                            <p:strVal val="#ppt_x"/>
                                          </p:val>
                                        </p:tav>
                                      </p:tavLst>
                                    </p:anim>
                                    <p:animEffect transition="in" filter="wipe(righ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p:tgtEl>
                                          <p:spTgt spid="30"/>
                                        </p:tgtEl>
                                        <p:attrNameLst>
                                          <p:attrName>ppt_x</p:attrName>
                                        </p:attrNameLst>
                                      </p:cBhvr>
                                      <p:tavLst>
                                        <p:tav tm="0">
                                          <p:val>
                                            <p:strVal val="#ppt_x+#ppt_w*1.125000"/>
                                          </p:val>
                                        </p:tav>
                                        <p:tav tm="100000">
                                          <p:val>
                                            <p:strVal val="#ppt_x"/>
                                          </p:val>
                                        </p:tav>
                                      </p:tavLst>
                                    </p:anim>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animBg="1"/>
      <p:bldP spid="4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3BB48AE-6037-4B29-8FAE-24E956A0EA53}"/>
              </a:ext>
            </a:extLst>
          </p:cNvPr>
          <p:cNvSpPr txBox="1">
            <a:spLocks/>
          </p:cNvSpPr>
          <p:nvPr/>
        </p:nvSpPr>
        <p:spPr>
          <a:xfrm>
            <a:off x="2161909" y="272900"/>
            <a:ext cx="6282638" cy="10366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br>
              <a:rPr lang="lv-LV" altLang="lv-LV" sz="2200" dirty="0">
                <a:ea typeface="MS PGothic" pitchFamily="34" charset="-128"/>
              </a:rPr>
            </a:br>
            <a:r>
              <a:rPr lang="lv-LV" altLang="lv-LV" sz="2200" dirty="0">
                <a:ea typeface="MS PGothic" pitchFamily="34" charset="-128"/>
              </a:rPr>
              <a:t>Kā gatavoties eksāmena 3.daļai?</a:t>
            </a:r>
            <a:br>
              <a:rPr lang="lv-LV" altLang="lv-LV" sz="2200" dirty="0">
                <a:ea typeface="MS PGothic" pitchFamily="34" charset="-128"/>
              </a:rPr>
            </a:br>
            <a:endParaRPr lang="lv-LV" altLang="lv-LV" sz="2200" b="0" i="1" dirty="0">
              <a:ea typeface="MS PGothic" pitchFamily="34" charset="-128"/>
            </a:endParaRPr>
          </a:p>
        </p:txBody>
      </p:sp>
      <p:graphicFrame>
        <p:nvGraphicFramePr>
          <p:cNvPr id="26" name="Diagram 25">
            <a:extLst>
              <a:ext uri="{FF2B5EF4-FFF2-40B4-BE49-F238E27FC236}">
                <a16:creationId xmlns:a16="http://schemas.microsoft.com/office/drawing/2014/main" id="{410373BD-6BEA-4A09-89A5-B3C808B7C2E5}"/>
              </a:ext>
            </a:extLst>
          </p:cNvPr>
          <p:cNvGraphicFramePr/>
          <p:nvPr>
            <p:extLst>
              <p:ext uri="{D42A27DB-BD31-4B8C-83A1-F6EECF244321}">
                <p14:modId xmlns:p14="http://schemas.microsoft.com/office/powerpoint/2010/main" val="3328540781"/>
              </p:ext>
            </p:extLst>
          </p:nvPr>
        </p:nvGraphicFramePr>
        <p:xfrm>
          <a:off x="3513727" y="1390089"/>
          <a:ext cx="7763655" cy="489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itle 1">
            <a:extLst>
              <a:ext uri="{FF2B5EF4-FFF2-40B4-BE49-F238E27FC236}">
                <a16:creationId xmlns:a16="http://schemas.microsoft.com/office/drawing/2014/main" id="{C0630867-B3CA-4EB6-A8B9-2D135488CAEF}"/>
              </a:ext>
            </a:extLst>
          </p:cNvPr>
          <p:cNvSpPr txBox="1">
            <a:spLocks/>
          </p:cNvSpPr>
          <p:nvPr/>
        </p:nvSpPr>
        <p:spPr>
          <a:xfrm>
            <a:off x="457552" y="2210818"/>
            <a:ext cx="3545735" cy="676005"/>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lv-LV" altLang="lv-LV" sz="1400" dirty="0">
                <a:solidFill>
                  <a:prstClr val="black"/>
                </a:solidFill>
                <a:latin typeface="Verdana" panose="020B0604030504040204" pitchFamily="34" charset="0"/>
                <a:ea typeface="Verdana" panose="020B0604030504040204" pitchFamily="34" charset="0"/>
              </a:rPr>
              <a:t>Vai tas prasa no skolēna vairāk nekā ikdienas mācību procesā?</a:t>
            </a:r>
          </a:p>
        </p:txBody>
      </p:sp>
      <p:sp>
        <p:nvSpPr>
          <p:cNvPr id="28" name="Text Placeholder 6">
            <a:extLst>
              <a:ext uri="{FF2B5EF4-FFF2-40B4-BE49-F238E27FC236}">
                <a16:creationId xmlns:a16="http://schemas.microsoft.com/office/drawing/2014/main" id="{829D67D1-5228-4E12-80EE-C8DB79CF6512}"/>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29" name="Text Placeholder 7">
            <a:extLst>
              <a:ext uri="{FF2B5EF4-FFF2-40B4-BE49-F238E27FC236}">
                <a16:creationId xmlns:a16="http://schemas.microsoft.com/office/drawing/2014/main" id="{F0C3A840-6DC9-40CD-924D-4339376654BE}"/>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34" name="TextBox 33">
            <a:extLst>
              <a:ext uri="{FF2B5EF4-FFF2-40B4-BE49-F238E27FC236}">
                <a16:creationId xmlns:a16="http://schemas.microsoft.com/office/drawing/2014/main" id="{4F139C76-A0BB-4759-9785-CB8341E4B379}"/>
              </a:ext>
            </a:extLst>
          </p:cNvPr>
          <p:cNvSpPr txBox="1"/>
          <p:nvPr/>
        </p:nvSpPr>
        <p:spPr>
          <a:xfrm>
            <a:off x="856876" y="3184999"/>
            <a:ext cx="3260199" cy="2800767"/>
          </a:xfrm>
          <a:prstGeom prst="rect">
            <a:avLst/>
          </a:prstGeom>
          <a:noFill/>
          <a:ln w="9525">
            <a:solidFill>
              <a:schemeClr val="accent3">
                <a:lumMod val="75000"/>
              </a:schemeClr>
            </a:solidFill>
          </a:ln>
        </p:spPr>
        <p:txBody>
          <a:bodyPr wrap="square" rtlCol="0">
            <a:spAutoFit/>
          </a:bodyPr>
          <a:lstStyle/>
          <a:p>
            <a:pPr algn="just"/>
            <a:endParaRPr lang="lv-LV" sz="1600" dirty="0">
              <a:solidFill>
                <a:schemeClr val="accent3">
                  <a:lumMod val="50000"/>
                </a:schemeClr>
              </a:solidFill>
              <a:latin typeface="Verdana" panose="020B0604030504040204" pitchFamily="34" charset="0"/>
              <a:ea typeface="Verdana" panose="020B0604030504040204" pitchFamily="34" charset="0"/>
            </a:endParaRPr>
          </a:p>
          <a:p>
            <a:pPr algn="just"/>
            <a:endParaRPr lang="lv-LV" sz="1600" dirty="0">
              <a:solidFill>
                <a:schemeClr val="accent3">
                  <a:lumMod val="50000"/>
                </a:schemeClr>
              </a:solidFill>
              <a:latin typeface="Verdana" panose="020B0604030504040204" pitchFamily="34" charset="0"/>
              <a:ea typeface="Verdana" panose="020B0604030504040204" pitchFamily="34" charset="0"/>
            </a:endParaRPr>
          </a:p>
          <a:p>
            <a:pPr algn="just"/>
            <a:endParaRPr lang="lv-LV" sz="1600" dirty="0">
              <a:solidFill>
                <a:schemeClr val="accent3">
                  <a:lumMod val="50000"/>
                </a:schemeClr>
              </a:solidFill>
              <a:latin typeface="Verdana" panose="020B0604030504040204" pitchFamily="34" charset="0"/>
              <a:ea typeface="Verdana" panose="020B0604030504040204" pitchFamily="34" charset="0"/>
            </a:endParaRPr>
          </a:p>
          <a:p>
            <a:pPr algn="just"/>
            <a:endParaRPr lang="lv-LV" sz="1600" dirty="0">
              <a:solidFill>
                <a:schemeClr val="accent3">
                  <a:lumMod val="50000"/>
                </a:schemeClr>
              </a:solidFill>
              <a:latin typeface="Verdana" panose="020B0604030504040204" pitchFamily="34" charset="0"/>
              <a:ea typeface="Verdana" panose="020B0604030504040204" pitchFamily="34" charset="0"/>
            </a:endParaRPr>
          </a:p>
          <a:p>
            <a:r>
              <a:rPr lang="lv-LV" sz="1600" b="1" dirty="0">
                <a:solidFill>
                  <a:schemeClr val="accent3">
                    <a:lumMod val="50000"/>
                  </a:schemeClr>
                </a:solidFill>
                <a:latin typeface="Verdana" panose="020B0604030504040204" pitchFamily="34" charset="0"/>
                <a:ea typeface="Verdana" panose="020B0604030504040204" pitchFamily="34" charset="0"/>
              </a:rPr>
              <a:t>Veicot laboratorijas darbus mācību procesā:</a:t>
            </a:r>
          </a:p>
          <a:p>
            <a:pPr marL="285750" indent="-285750">
              <a:buFontTx/>
              <a:buChar char="-"/>
            </a:pPr>
            <a:r>
              <a:rPr lang="lv-LV" sz="1600" dirty="0">
                <a:solidFill>
                  <a:schemeClr val="accent3">
                    <a:lumMod val="50000"/>
                  </a:schemeClr>
                </a:solidFill>
                <a:latin typeface="Verdana" panose="020B0604030504040204" pitchFamily="34" charset="0"/>
                <a:ea typeface="Verdana" panose="020B0604030504040204" pitchFamily="34" charset="0"/>
              </a:rPr>
              <a:t>apgūst </a:t>
            </a:r>
            <a:r>
              <a:rPr lang="lv-LV" sz="1600" b="1" dirty="0">
                <a:solidFill>
                  <a:schemeClr val="accent3">
                    <a:lumMod val="50000"/>
                  </a:schemeClr>
                </a:solidFill>
                <a:latin typeface="Verdana" panose="020B0604030504040204" pitchFamily="34" charset="0"/>
                <a:ea typeface="Verdana" panose="020B0604030504040204" pitchFamily="34" charset="0"/>
              </a:rPr>
              <a:t>izpratni</a:t>
            </a:r>
            <a:r>
              <a:rPr lang="lv-LV" sz="1600" dirty="0">
                <a:solidFill>
                  <a:schemeClr val="accent3">
                    <a:lumMod val="50000"/>
                  </a:schemeClr>
                </a:solidFill>
                <a:latin typeface="Verdana" panose="020B0604030504040204" pitchFamily="34" charset="0"/>
                <a:ea typeface="Verdana" panose="020B0604030504040204" pitchFamily="34" charset="0"/>
              </a:rPr>
              <a:t> par visiem pētniecības soļiem;</a:t>
            </a:r>
          </a:p>
          <a:p>
            <a:pPr marL="285750" indent="-285750">
              <a:buFontTx/>
              <a:buChar char="-"/>
            </a:pPr>
            <a:r>
              <a:rPr lang="lv-LV" sz="1600" dirty="0">
                <a:solidFill>
                  <a:schemeClr val="accent3">
                    <a:lumMod val="50000"/>
                  </a:schemeClr>
                </a:solidFill>
                <a:latin typeface="Verdana" panose="020B0604030504040204" pitchFamily="34" charset="0"/>
                <a:ea typeface="Verdana" panose="020B0604030504040204" pitchFamily="34" charset="0"/>
              </a:rPr>
              <a:t>gūst </a:t>
            </a:r>
            <a:r>
              <a:rPr lang="lv-LV" sz="1600" b="1" dirty="0">
                <a:solidFill>
                  <a:schemeClr val="accent3">
                    <a:lumMod val="50000"/>
                  </a:schemeClr>
                </a:solidFill>
                <a:latin typeface="Verdana" panose="020B0604030504040204" pitchFamily="34" charset="0"/>
                <a:ea typeface="Verdana" panose="020B0604030504040204" pitchFamily="34" charset="0"/>
              </a:rPr>
              <a:t>pieredzi</a:t>
            </a:r>
            <a:r>
              <a:rPr lang="lv-LV" sz="1600" dirty="0">
                <a:solidFill>
                  <a:schemeClr val="accent3">
                    <a:lumMod val="50000"/>
                  </a:schemeClr>
                </a:solidFill>
                <a:latin typeface="Verdana" panose="020B0604030504040204" pitchFamily="34" charset="0"/>
                <a:ea typeface="Verdana" panose="020B0604030504040204" pitchFamily="34" charset="0"/>
              </a:rPr>
              <a:t> pētniecībā, kuru citādi nevar iemācīties.</a:t>
            </a:r>
          </a:p>
        </p:txBody>
      </p:sp>
      <p:pic>
        <p:nvPicPr>
          <p:cNvPr id="35" name="Graphic 34" descr="Beaker">
            <a:extLst>
              <a:ext uri="{FF2B5EF4-FFF2-40B4-BE49-F238E27FC236}">
                <a16:creationId xmlns:a16="http://schemas.microsoft.com/office/drawing/2014/main" id="{988F1CCE-9318-4097-A37A-43CE1B88DF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6874" y="3184998"/>
            <a:ext cx="914400" cy="914400"/>
          </a:xfrm>
          <a:prstGeom prst="rect">
            <a:avLst/>
          </a:prstGeom>
        </p:spPr>
      </p:pic>
      <p:grpSp>
        <p:nvGrpSpPr>
          <p:cNvPr id="36" name="Group 35">
            <a:extLst>
              <a:ext uri="{FF2B5EF4-FFF2-40B4-BE49-F238E27FC236}">
                <a16:creationId xmlns:a16="http://schemas.microsoft.com/office/drawing/2014/main" id="{4FD074FA-9493-4910-B7D3-5F5754E2AFF2}"/>
              </a:ext>
            </a:extLst>
          </p:cNvPr>
          <p:cNvGrpSpPr/>
          <p:nvPr/>
        </p:nvGrpSpPr>
        <p:grpSpPr>
          <a:xfrm>
            <a:off x="10177730" y="1609579"/>
            <a:ext cx="1846925" cy="536310"/>
            <a:chOff x="559361" y="1722845"/>
            <a:chExt cx="1846925" cy="536310"/>
          </a:xfrm>
        </p:grpSpPr>
        <p:pic>
          <p:nvPicPr>
            <p:cNvPr id="37" name="Graphic 36" descr="Warning">
              <a:extLst>
                <a:ext uri="{FF2B5EF4-FFF2-40B4-BE49-F238E27FC236}">
                  <a16:creationId xmlns:a16="http://schemas.microsoft.com/office/drawing/2014/main" id="{49AB3AF2-2FD7-40C2-BFB4-4F00174F5B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361" y="1722845"/>
              <a:ext cx="520921" cy="520921"/>
            </a:xfrm>
            <a:prstGeom prst="rect">
              <a:avLst/>
            </a:prstGeom>
          </p:spPr>
        </p:pic>
        <p:sp>
          <p:nvSpPr>
            <p:cNvPr id="38" name="TextBox 37">
              <a:extLst>
                <a:ext uri="{FF2B5EF4-FFF2-40B4-BE49-F238E27FC236}">
                  <a16:creationId xmlns:a16="http://schemas.microsoft.com/office/drawing/2014/main" id="{5A577466-C485-4391-A29F-04C2735E6993}"/>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pic>
        <p:nvPicPr>
          <p:cNvPr id="13" name="Picture 12">
            <a:extLst>
              <a:ext uri="{FF2B5EF4-FFF2-40B4-BE49-F238E27FC236}">
                <a16:creationId xmlns:a16="http://schemas.microsoft.com/office/drawing/2014/main" id="{18D0112E-CB3C-40FA-A882-F2F0BDF8A6A4}"/>
              </a:ext>
            </a:extLst>
          </p:cNvPr>
          <p:cNvPicPr>
            <a:picLocks noChangeAspect="1"/>
          </p:cNvPicPr>
          <p:nvPr/>
        </p:nvPicPr>
        <p:blipFill>
          <a:blip r:embed="rId12"/>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1777478F-0B7B-49D0-BB7D-AB1F688DF087}"/>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81</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9777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99D1400-CA7A-4143-B866-95DB163DA27D}"/>
              </a:ext>
            </a:extLst>
          </p:cNvPr>
          <p:cNvPicPr>
            <a:picLocks noChangeAspect="1"/>
          </p:cNvPicPr>
          <p:nvPr/>
        </p:nvPicPr>
        <p:blipFill rotWithShape="1">
          <a:blip r:embed="rId3"/>
          <a:srcRect t="7922"/>
          <a:stretch/>
        </p:blipFill>
        <p:spPr>
          <a:xfrm>
            <a:off x="3967913" y="1993706"/>
            <a:ext cx="6424782" cy="4333372"/>
          </a:xfrm>
          <a:prstGeom prst="rect">
            <a:avLst/>
          </a:prstGeom>
        </p:spPr>
      </p:pic>
      <p:sp>
        <p:nvSpPr>
          <p:cNvPr id="21" name="Oval 20">
            <a:extLst>
              <a:ext uri="{FF2B5EF4-FFF2-40B4-BE49-F238E27FC236}">
                <a16:creationId xmlns:a16="http://schemas.microsoft.com/office/drawing/2014/main" id="{802315D9-8078-467A-B184-D6B48620EA64}"/>
              </a:ext>
            </a:extLst>
          </p:cNvPr>
          <p:cNvSpPr/>
          <p:nvPr/>
        </p:nvSpPr>
        <p:spPr>
          <a:xfrm>
            <a:off x="5288280" y="3319463"/>
            <a:ext cx="1374506" cy="53804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Oval 26">
            <a:extLst>
              <a:ext uri="{FF2B5EF4-FFF2-40B4-BE49-F238E27FC236}">
                <a16:creationId xmlns:a16="http://schemas.microsoft.com/office/drawing/2014/main" id="{98C8766B-616E-4633-8778-C563732B18AC}"/>
              </a:ext>
            </a:extLst>
          </p:cNvPr>
          <p:cNvSpPr/>
          <p:nvPr/>
        </p:nvSpPr>
        <p:spPr>
          <a:xfrm>
            <a:off x="7857004" y="3186833"/>
            <a:ext cx="982196" cy="39448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Oval 27">
            <a:extLst>
              <a:ext uri="{FF2B5EF4-FFF2-40B4-BE49-F238E27FC236}">
                <a16:creationId xmlns:a16="http://schemas.microsoft.com/office/drawing/2014/main" id="{2761EA2E-7FF4-40D3-8EB6-E39B783C87B9}"/>
              </a:ext>
            </a:extLst>
          </p:cNvPr>
          <p:cNvSpPr/>
          <p:nvPr/>
        </p:nvSpPr>
        <p:spPr>
          <a:xfrm>
            <a:off x="5502378" y="5324572"/>
            <a:ext cx="1246239" cy="589725"/>
          </a:xfrm>
          <a:prstGeom prst="ellipse">
            <a:avLst/>
          </a:prstGeom>
          <a:noFill/>
          <a:ln>
            <a:solidFill>
              <a:srgbClr val="FF99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Oval 28">
            <a:extLst>
              <a:ext uri="{FF2B5EF4-FFF2-40B4-BE49-F238E27FC236}">
                <a16:creationId xmlns:a16="http://schemas.microsoft.com/office/drawing/2014/main" id="{E498CBAD-F9BF-46EB-A943-CD255F64DBCD}"/>
              </a:ext>
            </a:extLst>
          </p:cNvPr>
          <p:cNvSpPr/>
          <p:nvPr/>
        </p:nvSpPr>
        <p:spPr>
          <a:xfrm>
            <a:off x="8047498" y="2804160"/>
            <a:ext cx="1757171" cy="579120"/>
          </a:xfrm>
          <a:prstGeom prst="ellipse">
            <a:avLst/>
          </a:prstGeom>
          <a:noFill/>
          <a:ln>
            <a:solidFill>
              <a:srgbClr val="FF99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Oval 29">
            <a:extLst>
              <a:ext uri="{FF2B5EF4-FFF2-40B4-BE49-F238E27FC236}">
                <a16:creationId xmlns:a16="http://schemas.microsoft.com/office/drawing/2014/main" id="{F7C8807F-210D-458D-AB34-146EE5D65FEE}"/>
              </a:ext>
            </a:extLst>
          </p:cNvPr>
          <p:cNvSpPr/>
          <p:nvPr/>
        </p:nvSpPr>
        <p:spPr>
          <a:xfrm>
            <a:off x="4937760" y="2906680"/>
            <a:ext cx="1280102" cy="61236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Oval 30">
            <a:extLst>
              <a:ext uri="{FF2B5EF4-FFF2-40B4-BE49-F238E27FC236}">
                <a16:creationId xmlns:a16="http://schemas.microsoft.com/office/drawing/2014/main" id="{91CF6596-3351-49F5-99D6-7BCE96D74545}"/>
              </a:ext>
            </a:extLst>
          </p:cNvPr>
          <p:cNvSpPr/>
          <p:nvPr/>
        </p:nvSpPr>
        <p:spPr>
          <a:xfrm>
            <a:off x="5288280" y="4721172"/>
            <a:ext cx="1121054" cy="39811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3" name="TextBox 2">
            <a:extLst>
              <a:ext uri="{FF2B5EF4-FFF2-40B4-BE49-F238E27FC236}">
                <a16:creationId xmlns:a16="http://schemas.microsoft.com/office/drawing/2014/main" id="{830405DF-D8F5-409E-AC14-E70D7AE73A9F}"/>
              </a:ext>
            </a:extLst>
          </p:cNvPr>
          <p:cNvSpPr txBox="1"/>
          <p:nvPr/>
        </p:nvSpPr>
        <p:spPr>
          <a:xfrm>
            <a:off x="6125498" y="973394"/>
            <a:ext cx="184731" cy="369332"/>
          </a:xfrm>
          <a:prstGeom prst="rect">
            <a:avLst/>
          </a:prstGeom>
          <a:noFill/>
        </p:spPr>
        <p:txBody>
          <a:bodyPr wrap="square" rtlCol="0">
            <a:spAutoFit/>
          </a:bodyPr>
          <a:lstStyle/>
          <a:p>
            <a:endParaRPr lang="lv-LV" dirty="0"/>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401174" y="4205712"/>
            <a:ext cx="3680172" cy="1981648"/>
          </a:xfrm>
          <a:prstGeom prst="rect">
            <a:avLst/>
          </a:prstGeom>
          <a:solidFill>
            <a:schemeClr val="accent6">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lv-LV" sz="1400" b="1" dirty="0">
                <a:latin typeface="Verdana" panose="020B0604030504040204" pitchFamily="34" charset="0"/>
                <a:ea typeface="Verdana" panose="020B0604030504040204" pitchFamily="34" charset="0"/>
              </a:rPr>
              <a:t>3.1. Aplūko penicilīna ražošanas iekārtas shematisko attēlu!</a:t>
            </a:r>
          </a:p>
          <a:p>
            <a:pPr marL="0" indent="0">
              <a:spcBef>
                <a:spcPts val="600"/>
              </a:spcBef>
              <a:buNone/>
            </a:pPr>
            <a:r>
              <a:rPr lang="lv-LV" sz="1400" b="1" dirty="0">
                <a:latin typeface="Verdana" panose="020B0604030504040204" pitchFamily="34" charset="0"/>
                <a:ea typeface="Verdana" panose="020B0604030504040204" pitchFamily="34" charset="0"/>
              </a:rPr>
              <a:t>Uzraksti 4 apstākļus, kuri jānodrošina penicilīna ražošanai!</a:t>
            </a:r>
          </a:p>
          <a:p>
            <a:pPr marL="0" indent="0">
              <a:spcBef>
                <a:spcPts val="600"/>
              </a:spcBef>
              <a:buNone/>
            </a:pPr>
            <a:r>
              <a:rPr lang="lv-LV" sz="1400" b="1" dirty="0">
                <a:latin typeface="Verdana" panose="020B0604030504040204" pitchFamily="34" charset="0"/>
                <a:ea typeface="Verdana" panose="020B0604030504040204" pitchFamily="34" charset="0"/>
              </a:rPr>
              <a:t>Pamato katru apstākli ar atbilstošo elementu penicilīna ražošanas iekārtā!</a:t>
            </a:r>
          </a:p>
          <a:p>
            <a:pPr marL="0" indent="0">
              <a:spcBef>
                <a:spcPts val="600"/>
              </a:spcBef>
              <a:buNone/>
            </a:pPr>
            <a:r>
              <a:rPr lang="lv-LV" sz="1400" b="1" dirty="0">
                <a:latin typeface="Verdana" panose="020B0604030504040204" pitchFamily="34" charset="0"/>
                <a:ea typeface="Verdana" panose="020B0604030504040204" pitchFamily="34" charset="0"/>
              </a:rPr>
              <a:t> </a:t>
            </a:r>
            <a:r>
              <a:rPr lang="lv-LV" sz="1400" dirty="0">
                <a:solidFill>
                  <a:srgbClr val="FF0000"/>
                </a:solidFill>
                <a:latin typeface="Verdana" panose="020B0604030504040204" pitchFamily="34" charset="0"/>
                <a:ea typeface="Verdana" panose="020B0604030504040204" pitchFamily="34" charset="0"/>
              </a:rPr>
              <a:t>4 punkti</a:t>
            </a:r>
            <a:endParaRPr lang="lv-LV" sz="1400" dirty="0">
              <a:latin typeface="Verdana" panose="020B0604030504040204" pitchFamily="34" charset="0"/>
              <a:ea typeface="Verdana" panose="020B0604030504040204" pitchFamily="34" charset="0"/>
            </a:endParaRPr>
          </a:p>
        </p:txBody>
      </p:sp>
      <p:sp>
        <p:nvSpPr>
          <p:cNvPr id="5" name="Rectangle 5">
            <a:extLst>
              <a:ext uri="{FF2B5EF4-FFF2-40B4-BE49-F238E27FC236}">
                <a16:creationId xmlns:a16="http://schemas.microsoft.com/office/drawing/2014/main" id="{D975963E-A8BB-49D9-94C5-B7802B14B45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17" name="Title 1">
            <a:extLst>
              <a:ext uri="{FF2B5EF4-FFF2-40B4-BE49-F238E27FC236}">
                <a16:creationId xmlns:a16="http://schemas.microsoft.com/office/drawing/2014/main" id="{22365321-A6FB-422E-9A46-9A8DE9CB3B7E}"/>
              </a:ext>
            </a:extLst>
          </p:cNvPr>
          <p:cNvSpPr txBox="1">
            <a:spLocks/>
          </p:cNvSpPr>
          <p:nvPr/>
        </p:nvSpPr>
        <p:spPr>
          <a:xfrm>
            <a:off x="1772059" y="2298307"/>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a:latin typeface="Verdana" panose="020B0604030504040204" pitchFamily="34" charset="0"/>
                <a:ea typeface="Verdana" panose="020B0604030504040204" pitchFamily="34" charset="0"/>
              </a:rPr>
              <a:t>Kādu informāciju iedod attēls?</a:t>
            </a:r>
            <a:endParaRPr lang="lv-LV" altLang="lv-LV" sz="1400" dirty="0">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A23C66E9-691C-4F8A-AD92-586F4315A93C}"/>
              </a:ext>
            </a:extLst>
          </p:cNvPr>
          <p:cNvPicPr>
            <a:picLocks noChangeAspect="1"/>
          </p:cNvPicPr>
          <p:nvPr/>
        </p:nvPicPr>
        <p:blipFill rotWithShape="1">
          <a:blip r:embed="rId4"/>
          <a:srcRect t="2647"/>
          <a:stretch/>
        </p:blipFill>
        <p:spPr>
          <a:xfrm>
            <a:off x="3552375" y="1377673"/>
            <a:ext cx="6829220" cy="437395"/>
          </a:xfrm>
          <a:prstGeom prst="rect">
            <a:avLst/>
          </a:prstGeom>
        </p:spPr>
      </p:pic>
      <p:cxnSp>
        <p:nvCxnSpPr>
          <p:cNvPr id="33" name="Straight Connector 32">
            <a:extLst>
              <a:ext uri="{FF2B5EF4-FFF2-40B4-BE49-F238E27FC236}">
                <a16:creationId xmlns:a16="http://schemas.microsoft.com/office/drawing/2014/main" id="{A05F2EC8-E9EE-4E72-99A3-80EDBF2B0865}"/>
              </a:ext>
            </a:extLst>
          </p:cNvPr>
          <p:cNvCxnSpPr>
            <a:cxnSpLocks/>
          </p:cNvCxnSpPr>
          <p:nvPr/>
        </p:nvCxnSpPr>
        <p:spPr>
          <a:xfrm>
            <a:off x="6785700" y="1604840"/>
            <a:ext cx="331842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AD314F-6C49-4EBD-B7F5-3F8CC01445F1}"/>
              </a:ext>
            </a:extLst>
          </p:cNvPr>
          <p:cNvCxnSpPr>
            <a:cxnSpLocks/>
          </p:cNvCxnSpPr>
          <p:nvPr/>
        </p:nvCxnSpPr>
        <p:spPr>
          <a:xfrm>
            <a:off x="5520780" y="1815067"/>
            <a:ext cx="156223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FE9FBA5-6065-4A02-A53F-385201567D25}"/>
              </a:ext>
            </a:extLst>
          </p:cNvPr>
          <p:cNvPicPr>
            <a:picLocks noChangeAspect="1"/>
          </p:cNvPicPr>
          <p:nvPr/>
        </p:nvPicPr>
        <p:blipFill>
          <a:blip r:embed="rId5"/>
          <a:stretch>
            <a:fillRect/>
          </a:stretch>
        </p:blipFill>
        <p:spPr>
          <a:xfrm>
            <a:off x="305420" y="0"/>
            <a:ext cx="1856489" cy="1877734"/>
          </a:xfrm>
          <a:prstGeom prst="rect">
            <a:avLst/>
          </a:prstGeom>
        </p:spPr>
      </p:pic>
      <p:sp>
        <p:nvSpPr>
          <p:cNvPr id="35" name="Slide Number Placeholder 5">
            <a:extLst>
              <a:ext uri="{FF2B5EF4-FFF2-40B4-BE49-F238E27FC236}">
                <a16:creationId xmlns:a16="http://schemas.microsoft.com/office/drawing/2014/main" id="{ADD32309-5519-4E5A-BE42-E784C2272669}"/>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82</a:t>
            </a:fld>
            <a:endParaRPr lang="en-US" altLang="lv-LV" sz="900" dirty="0">
              <a:latin typeface="Verdana" panose="020B0604030504040204" pitchFamily="34" charset="0"/>
              <a:ea typeface="Verdana" panose="020B0604030504040204" pitchFamily="34" charset="0"/>
            </a:endParaRPr>
          </a:p>
        </p:txBody>
      </p:sp>
      <p:sp>
        <p:nvSpPr>
          <p:cNvPr id="36" name="Rectangle 5">
            <a:extLst>
              <a:ext uri="{FF2B5EF4-FFF2-40B4-BE49-F238E27FC236}">
                <a16:creationId xmlns:a16="http://schemas.microsoft.com/office/drawing/2014/main" id="{8CBD1D70-0245-48D7-A78E-F209B943C27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7" name="Rectangle 5">
            <a:extLst>
              <a:ext uri="{FF2B5EF4-FFF2-40B4-BE49-F238E27FC236}">
                <a16:creationId xmlns:a16="http://schemas.microsoft.com/office/drawing/2014/main" id="{65345086-9947-4072-8324-6C1FEDD0E93B}"/>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8" name="Rectangle 5">
            <a:extLst>
              <a:ext uri="{FF2B5EF4-FFF2-40B4-BE49-F238E27FC236}">
                <a16:creationId xmlns:a16="http://schemas.microsoft.com/office/drawing/2014/main" id="{E5A843D0-E922-43B1-B013-5EC404A1125B}"/>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9" name="Title 1">
            <a:extLst>
              <a:ext uri="{FF2B5EF4-FFF2-40B4-BE49-F238E27FC236}">
                <a16:creationId xmlns:a16="http://schemas.microsoft.com/office/drawing/2014/main" id="{65EB8F34-74EC-4B0A-9BC7-79346A40AA64}"/>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40" name="Group 39">
            <a:extLst>
              <a:ext uri="{FF2B5EF4-FFF2-40B4-BE49-F238E27FC236}">
                <a16:creationId xmlns:a16="http://schemas.microsoft.com/office/drawing/2014/main" id="{F26162BA-E3F7-4C9E-8463-1E00A1407EBF}"/>
              </a:ext>
            </a:extLst>
          </p:cNvPr>
          <p:cNvGrpSpPr/>
          <p:nvPr/>
        </p:nvGrpSpPr>
        <p:grpSpPr>
          <a:xfrm>
            <a:off x="4305563" y="417998"/>
            <a:ext cx="3298581" cy="501191"/>
            <a:chOff x="1703540" y="1570168"/>
            <a:chExt cx="3162002" cy="501191"/>
          </a:xfrm>
        </p:grpSpPr>
        <p:sp>
          <p:nvSpPr>
            <p:cNvPr id="41" name="TextBox 40">
              <a:extLst>
                <a:ext uri="{FF2B5EF4-FFF2-40B4-BE49-F238E27FC236}">
                  <a16:creationId xmlns:a16="http://schemas.microsoft.com/office/drawing/2014/main" id="{A4A370E3-2AD4-46C3-B584-EEB57BA348BD}"/>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3. uzdevums</a:t>
              </a:r>
            </a:p>
          </p:txBody>
        </p:sp>
        <p:sp>
          <p:nvSpPr>
            <p:cNvPr id="42" name="TextBox 41">
              <a:extLst>
                <a:ext uri="{FF2B5EF4-FFF2-40B4-BE49-F238E27FC236}">
                  <a16:creationId xmlns:a16="http://schemas.microsoft.com/office/drawing/2014/main" id="{B5416029-1360-4560-9353-E2D86BFB007E}"/>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43" name="Title 1">
            <a:extLst>
              <a:ext uri="{FF2B5EF4-FFF2-40B4-BE49-F238E27FC236}">
                <a16:creationId xmlns:a16="http://schemas.microsoft.com/office/drawing/2014/main" id="{6DA526D0-1839-4CA9-A26D-1DA31A6DF903}"/>
              </a:ext>
            </a:extLst>
          </p:cNvPr>
          <p:cNvSpPr txBox="1">
            <a:spLocks/>
          </p:cNvSpPr>
          <p:nvPr/>
        </p:nvSpPr>
        <p:spPr>
          <a:xfrm flipH="1">
            <a:off x="9510885" y="1771315"/>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Kādu informāciju iedod teksts?</a:t>
            </a:r>
          </a:p>
        </p:txBody>
      </p:sp>
    </p:spTree>
    <p:extLst>
      <p:ext uri="{BB962C8B-B14F-4D97-AF65-F5344CB8AC3E}">
        <p14:creationId xmlns:p14="http://schemas.microsoft.com/office/powerpoint/2010/main" val="16022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ppt_x</p:attrName>
                                        </p:attrNameLst>
                                      </p:cBhvr>
                                      <p:tavLst>
                                        <p:tav tm="0">
                                          <p:val>
                                            <p:strVal val="#ppt_x+#ppt_w*1.125000"/>
                                          </p:val>
                                        </p:tav>
                                        <p:tav tm="100000">
                                          <p:val>
                                            <p:strVal val="#ppt_x"/>
                                          </p:val>
                                        </p:tav>
                                      </p:tavLst>
                                    </p:anim>
                                    <p:animEffect transition="in" filter="wipe(left)">
                                      <p:cBhvr>
                                        <p:cTn id="8" dur="500"/>
                                        <p:tgtEl>
                                          <p:spTgt spid="4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ppt_x</p:attrName>
                                        </p:attrNameLst>
                                      </p:cBhvr>
                                      <p:tavLst>
                                        <p:tav tm="0">
                                          <p:val>
                                            <p:strVal val="#ppt_x-#ppt_w*1.125000"/>
                                          </p:val>
                                        </p:tav>
                                        <p:tav tm="100000">
                                          <p:val>
                                            <p:strVal val="#ppt_x"/>
                                          </p:val>
                                        </p:tav>
                                      </p:tavLst>
                                    </p:anim>
                                    <p:animEffect transition="in" filter="wipe(right)">
                                      <p:cBhvr>
                                        <p:cTn id="19" dur="500"/>
                                        <p:tgtEl>
                                          <p:spTgt spid="17"/>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animBg="1"/>
      <p:bldP spid="29" grpId="0" animBg="1"/>
      <p:bldP spid="30" grpId="0" animBg="1"/>
      <p:bldP spid="31" grpId="0" animBg="1"/>
      <p:bldP spid="17" grpId="0" animBg="1"/>
      <p:bldP spid="4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60212" y="3597310"/>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2760665674"/>
              </p:ext>
            </p:extLst>
          </p:nvPr>
        </p:nvGraphicFramePr>
        <p:xfrm>
          <a:off x="713679" y="3211321"/>
          <a:ext cx="10482146" cy="2974944"/>
        </p:xfrm>
        <a:graphic>
          <a:graphicData uri="http://schemas.openxmlformats.org/drawingml/2006/table">
            <a:tbl>
              <a:tblPr firstRow="1" bandRow="1">
                <a:tableStyleId>{C083E6E3-FA7D-4D7B-A595-EF9225AFEA82}</a:tableStyleId>
              </a:tblPr>
              <a:tblGrid>
                <a:gridCol w="1843406">
                  <a:extLst>
                    <a:ext uri="{9D8B030D-6E8A-4147-A177-3AD203B41FA5}">
                      <a16:colId xmlns:a16="http://schemas.microsoft.com/office/drawing/2014/main" val="3714648045"/>
                    </a:ext>
                  </a:extLst>
                </a:gridCol>
                <a:gridCol w="8638740">
                  <a:extLst>
                    <a:ext uri="{9D8B030D-6E8A-4147-A177-3AD203B41FA5}">
                      <a16:colId xmlns:a16="http://schemas.microsoft.com/office/drawing/2014/main" val="2420889831"/>
                    </a:ext>
                  </a:extLst>
                </a:gridCol>
              </a:tblGrid>
              <a:tr h="363741">
                <a:tc gridSpan="2">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3. uzdevuma 1. solis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4 punkti).</a:t>
                      </a:r>
                    </a:p>
                  </a:txBody>
                  <a:tcPr>
                    <a:lnT w="12700" cap="flat" cmpd="sng" algn="ctr">
                      <a:noFill/>
                      <a:prstDash val="solid"/>
                      <a:round/>
                      <a:headEnd type="none" w="med" len="med"/>
                      <a:tailEnd type="none" w="med" len="med"/>
                    </a:lnT>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4244035125"/>
                  </a:ext>
                </a:extLst>
              </a:tr>
              <a:tr h="386163">
                <a:tc>
                  <a:txBody>
                    <a:bodyPr/>
                    <a:lstStyle/>
                    <a:p>
                      <a:pPr algn="ctr"/>
                      <a:r>
                        <a:rPr lang="lv-LV" sz="1400" b="0" i="0" dirty="0">
                          <a:latin typeface="Verdana" panose="020B0604030504040204" pitchFamily="34" charset="0"/>
                          <a:ea typeface="Verdana" panose="020B0604030504040204" pitchFamily="34" charset="0"/>
                        </a:rPr>
                        <a:t>0–3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b="0" i="0" dirty="0">
                          <a:latin typeface="Verdana" panose="020B0604030504040204" pitchFamily="34" charset="0"/>
                          <a:ea typeface="Verdana" panose="020B0604030504040204" pitchFamily="34" charset="0"/>
                        </a:rPr>
                        <a:t>4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2117562">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Ja ir nosaukts tikai konkrētais apstāklis, bet nav izskaidrojuma, punkts netiek ieskaitīts.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Norāda 4 apstākļus un pamato katru no tiem ar attiecīgo elementu iekārtā, sasaistot to ar </a:t>
                      </a:r>
                      <a:r>
                        <a:rPr lang="lv-LV" sz="1400" b="0" i="0" kern="1200" dirty="0" err="1">
                          <a:solidFill>
                            <a:schemeClr val="tx1"/>
                          </a:solidFill>
                          <a:effectLst/>
                          <a:latin typeface="Verdana" panose="020B0604030504040204" pitchFamily="34" charset="0"/>
                          <a:ea typeface="Verdana" panose="020B0604030504040204" pitchFamily="34" charset="0"/>
                          <a:cs typeface="+mn-cs"/>
                        </a:rPr>
                        <a:t>penicilija</a:t>
                      </a:r>
                      <a:r>
                        <a:rPr lang="lv-LV" sz="1400" b="0" i="0" kern="1200" dirty="0">
                          <a:solidFill>
                            <a:schemeClr val="tx1"/>
                          </a:solidFill>
                          <a:effectLst/>
                          <a:latin typeface="Verdana" panose="020B0604030504040204" pitchFamily="34" charset="0"/>
                          <a:ea typeface="Verdana" panose="020B0604030504040204" pitchFamily="34" charset="0"/>
                          <a:cs typeface="+mn-cs"/>
                        </a:rPr>
                        <a:t> dzīvības procesiem:</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1) skābeklis, uz ko norāda ievads gaisam, no tā var secināt, ka </a:t>
                      </a:r>
                      <a:r>
                        <a:rPr lang="lv-LV" sz="1400" b="0" i="1" kern="1200" dirty="0" err="1">
                          <a:solidFill>
                            <a:schemeClr val="tx1"/>
                          </a:solidFill>
                          <a:effectLst/>
                          <a:latin typeface="Verdana" panose="020B0604030504040204" pitchFamily="34" charset="0"/>
                          <a:ea typeface="Verdana" panose="020B0604030504040204" pitchFamily="34" charset="0"/>
                          <a:cs typeface="+mn-cs"/>
                        </a:rPr>
                        <a:t>Penicillium</a:t>
                      </a:r>
                      <a:r>
                        <a:rPr lang="lv-LV" sz="1400" b="0" i="1" kern="1200" dirty="0">
                          <a:solidFill>
                            <a:schemeClr val="tx1"/>
                          </a:solidFill>
                          <a:effectLst/>
                          <a:latin typeface="Verdana" panose="020B0604030504040204" pitchFamily="34" charset="0"/>
                          <a:ea typeface="Verdana" panose="020B0604030504040204" pitchFamily="34" charset="0"/>
                          <a:cs typeface="+mn-cs"/>
                        </a:rPr>
                        <a:t> </a:t>
                      </a:r>
                      <a:r>
                        <a:rPr lang="lv-LV" sz="1400" b="0" i="1" kern="1200" dirty="0" err="1">
                          <a:solidFill>
                            <a:schemeClr val="tx1"/>
                          </a:solidFill>
                          <a:effectLst/>
                          <a:latin typeface="Verdana" panose="020B0604030504040204" pitchFamily="34" charset="0"/>
                          <a:ea typeface="Verdana" panose="020B0604030504040204" pitchFamily="34" charset="0"/>
                          <a:cs typeface="+mn-cs"/>
                        </a:rPr>
                        <a:t>chrysogenum</a:t>
                      </a:r>
                      <a:r>
                        <a:rPr lang="lv-LV" sz="1400" b="0" i="1" kern="1200" dirty="0">
                          <a:solidFill>
                            <a:schemeClr val="tx1"/>
                          </a:solidFill>
                          <a:effectLst/>
                          <a:latin typeface="Verdana" panose="020B0604030504040204" pitchFamily="34" charset="0"/>
                          <a:ea typeface="Verdana" panose="020B0604030504040204" pitchFamily="34" charset="0"/>
                          <a:cs typeface="+mn-cs"/>
                        </a:rPr>
                        <a:t> </a:t>
                      </a:r>
                      <a:r>
                        <a:rPr lang="lv-LV" sz="1400" b="0" i="0" kern="1200" dirty="0">
                          <a:solidFill>
                            <a:schemeClr val="tx1"/>
                          </a:solidFill>
                          <a:effectLst/>
                          <a:latin typeface="Verdana" panose="020B0604030504040204" pitchFamily="34" charset="0"/>
                          <a:ea typeface="Verdana" panose="020B0604030504040204" pitchFamily="34" charset="0"/>
                          <a:cs typeface="+mn-cs"/>
                        </a:rPr>
                        <a:t>ir aerobs organisms;</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2) nemainīga temperatūra, uz ko norāda temperatūras sensors un dzesēšanas iekārta; jo katram organismam (vai tā enzīmiem) ir nepieciešama optimāla temperatūra;</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3) nemainīgs </a:t>
                      </a:r>
                      <a:r>
                        <a:rPr lang="lv-LV" sz="1400" b="0" i="0" kern="1200" dirty="0" err="1">
                          <a:solidFill>
                            <a:schemeClr val="tx1"/>
                          </a:solidFill>
                          <a:effectLst/>
                          <a:latin typeface="Verdana" panose="020B0604030504040204" pitchFamily="34" charset="0"/>
                          <a:ea typeface="Verdana" panose="020B0604030504040204" pitchFamily="34" charset="0"/>
                          <a:cs typeface="+mn-cs"/>
                        </a:rPr>
                        <a:t>pH</a:t>
                      </a:r>
                      <a:r>
                        <a:rPr lang="lv-LV" sz="1400" b="0" i="0" kern="1200" dirty="0">
                          <a:solidFill>
                            <a:schemeClr val="tx1"/>
                          </a:solidFill>
                          <a:effectLst/>
                          <a:latin typeface="Verdana" panose="020B0604030504040204" pitchFamily="34" charset="0"/>
                          <a:ea typeface="Verdana" panose="020B0604030504040204" pitchFamily="34" charset="0"/>
                          <a:cs typeface="+mn-cs"/>
                        </a:rPr>
                        <a:t>, uz ko norāda </a:t>
                      </a:r>
                      <a:r>
                        <a:rPr lang="lv-LV" sz="1400" b="0" i="0" kern="1200" dirty="0" err="1">
                          <a:solidFill>
                            <a:schemeClr val="tx1"/>
                          </a:solidFill>
                          <a:effectLst/>
                          <a:latin typeface="Verdana" panose="020B0604030504040204" pitchFamily="34" charset="0"/>
                          <a:ea typeface="Verdana" panose="020B0604030504040204" pitchFamily="34" charset="0"/>
                          <a:cs typeface="+mn-cs"/>
                        </a:rPr>
                        <a:t>pH</a:t>
                      </a:r>
                      <a:r>
                        <a:rPr lang="lv-LV" sz="1400" b="0" i="0" kern="1200" dirty="0">
                          <a:solidFill>
                            <a:schemeClr val="tx1"/>
                          </a:solidFill>
                          <a:effectLst/>
                          <a:latin typeface="Verdana" panose="020B0604030504040204" pitchFamily="34" charset="0"/>
                          <a:ea typeface="Verdana" panose="020B0604030504040204" pitchFamily="34" charset="0"/>
                          <a:cs typeface="+mn-cs"/>
                        </a:rPr>
                        <a:t> sensors un atvere skābes un sārma pievienošanai; jo katram organismam nepieciešams optimālais </a:t>
                      </a:r>
                      <a:r>
                        <a:rPr lang="lv-LV" sz="1400" b="0" i="0" kern="1200" dirty="0" err="1">
                          <a:solidFill>
                            <a:schemeClr val="tx1"/>
                          </a:solidFill>
                          <a:effectLst/>
                          <a:latin typeface="Verdana" panose="020B0604030504040204" pitchFamily="34" charset="0"/>
                          <a:ea typeface="Verdana" panose="020B0604030504040204" pitchFamily="34" charset="0"/>
                          <a:cs typeface="+mn-cs"/>
                        </a:rPr>
                        <a:t>pH</a:t>
                      </a:r>
                      <a:r>
                        <a:rPr lang="lv-LV" sz="1400" b="0" i="0" kern="1200" dirty="0">
                          <a:solidFill>
                            <a:schemeClr val="tx1"/>
                          </a:solidFill>
                          <a:effectLst/>
                          <a:latin typeface="Verdana" panose="020B0604030504040204" pitchFamily="34" charset="0"/>
                          <a:ea typeface="Verdana" panose="020B0604030504040204" pitchFamily="34" charset="0"/>
                          <a:cs typeface="+mn-cs"/>
                        </a:rPr>
                        <a:t>;</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4) barības vielas, uz ko norāda atvere barības vielu pievienošanai; sēnei ir nepieciešamas barības vielas, tai skaitā izejvielas penicilīna ražošanai.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12" name="Content Placeholder 2">
            <a:extLst>
              <a:ext uri="{FF2B5EF4-FFF2-40B4-BE49-F238E27FC236}">
                <a16:creationId xmlns:a16="http://schemas.microsoft.com/office/drawing/2014/main" id="{DD1FC7E5-9573-4457-B545-5130CD768C22}"/>
              </a:ext>
            </a:extLst>
          </p:cNvPr>
          <p:cNvSpPr txBox="1">
            <a:spLocks/>
          </p:cNvSpPr>
          <p:nvPr/>
        </p:nvSpPr>
        <p:spPr>
          <a:xfrm>
            <a:off x="728820" y="2395155"/>
            <a:ext cx="10467005" cy="651039"/>
          </a:xfrm>
          <a:prstGeom prst="rect">
            <a:avLst/>
          </a:prstGeom>
          <a:solidFill>
            <a:schemeClr val="accent6">
              <a:lumMod val="20000"/>
              <a:lumOff val="80000"/>
            </a:schemeClr>
          </a:solidFill>
          <a:ln>
            <a:solidFill>
              <a:schemeClr val="tx1">
                <a:lumMod val="50000"/>
                <a:lumOff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solidFill>
                  <a:prstClr val="black"/>
                </a:solidFill>
                <a:latin typeface="Verdana" panose="020B0604030504040204" pitchFamily="34" charset="0"/>
                <a:ea typeface="Verdana" panose="020B0604030504040204" pitchFamily="34" charset="0"/>
              </a:rPr>
              <a:t>3.1. Aplūko penicilīna ražošanas iekārtas shematisko attēlu! Uzraksti 4 apstākļus, kuri jānodrošina penicilīna ražošanai! Pamato katru apstākli ar atbilstošo elementu penicilīna ražošanas iekārtā!</a:t>
            </a:r>
          </a:p>
        </p:txBody>
      </p:sp>
      <p:sp>
        <p:nvSpPr>
          <p:cNvPr id="18" name="Title 1">
            <a:extLst>
              <a:ext uri="{FF2B5EF4-FFF2-40B4-BE49-F238E27FC236}">
                <a16:creationId xmlns:a16="http://schemas.microsoft.com/office/drawing/2014/main" id="{B7D2AD37-FA05-4AFD-99EB-E38EB1D69CD5}"/>
              </a:ext>
            </a:extLst>
          </p:cNvPr>
          <p:cNvSpPr txBox="1">
            <a:spLocks/>
          </p:cNvSpPr>
          <p:nvPr/>
        </p:nvSpPr>
        <p:spPr bwMode="auto">
          <a:xfrm>
            <a:off x="2040193" y="1099737"/>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dirty="0">
                <a:solidFill>
                  <a:prstClr val="black"/>
                </a:solidFill>
                <a:ea typeface="MS PGothic" pitchFamily="34" charset="-128"/>
              </a:rPr>
              <a:t>Kā tika vērtētas šī uzdevuma atbildes?</a:t>
            </a:r>
            <a:br>
              <a:rPr lang="lv-LV" altLang="lv-LV" dirty="0">
                <a:solidFill>
                  <a:prstClr val="black"/>
                </a:solidFill>
                <a:ea typeface="MS PGothic" pitchFamily="34" charset="-128"/>
              </a:rPr>
            </a:br>
            <a:endParaRPr lang="lv-LV" altLang="lv-LV" b="0" i="1" dirty="0">
              <a:solidFill>
                <a:prstClr val="black"/>
              </a:solidFill>
              <a:ea typeface="MS PGothic" pitchFamily="34" charset="-128"/>
            </a:endParaRPr>
          </a:p>
        </p:txBody>
      </p:sp>
      <p:sp>
        <p:nvSpPr>
          <p:cNvPr id="13" name="Text Placeholder 6">
            <a:extLst>
              <a:ext uri="{FF2B5EF4-FFF2-40B4-BE49-F238E27FC236}">
                <a16:creationId xmlns:a16="http://schemas.microsoft.com/office/drawing/2014/main" id="{2E051DF3-6BF8-4A21-B4DA-C2DF09441D53}"/>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7CD54367-1365-43FA-B563-603BB4065AD5}"/>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6" name="Picture 15">
            <a:extLst>
              <a:ext uri="{FF2B5EF4-FFF2-40B4-BE49-F238E27FC236}">
                <a16:creationId xmlns:a16="http://schemas.microsoft.com/office/drawing/2014/main" id="{72AA1A71-23FA-44A7-8B8F-F77AF439BF41}"/>
              </a:ext>
            </a:extLst>
          </p:cNvPr>
          <p:cNvPicPr>
            <a:picLocks noChangeAspect="1"/>
          </p:cNvPicPr>
          <p:nvPr/>
        </p:nvPicPr>
        <p:blipFill>
          <a:blip r:embed="rId3"/>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6A4E0277-6460-4D10-B5A6-8889E27095AF}"/>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83</a:t>
            </a:fld>
            <a:endParaRPr lang="en-US" altLang="lv-LV" sz="900" dirty="0">
              <a:latin typeface="Verdana" panose="020B0604030504040204" pitchFamily="34" charset="0"/>
              <a:ea typeface="Verdana" panose="020B0604030504040204" pitchFamily="34" charset="0"/>
            </a:endParaRPr>
          </a:p>
        </p:txBody>
      </p:sp>
      <p:sp>
        <p:nvSpPr>
          <p:cNvPr id="15" name="Rectangle 5">
            <a:extLst>
              <a:ext uri="{FF2B5EF4-FFF2-40B4-BE49-F238E27FC236}">
                <a16:creationId xmlns:a16="http://schemas.microsoft.com/office/drawing/2014/main" id="{246DFB30-52BC-42F5-893B-BB229B82A08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19" name="Rectangle 5">
            <a:extLst>
              <a:ext uri="{FF2B5EF4-FFF2-40B4-BE49-F238E27FC236}">
                <a16:creationId xmlns:a16="http://schemas.microsoft.com/office/drawing/2014/main" id="{7C752023-921D-4A14-AA83-51CC88231F39}"/>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0" name="Rectangle 5">
            <a:extLst>
              <a:ext uri="{FF2B5EF4-FFF2-40B4-BE49-F238E27FC236}">
                <a16:creationId xmlns:a16="http://schemas.microsoft.com/office/drawing/2014/main" id="{17561E39-12F1-4B12-92BB-8E89440987D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3" name="Title 1">
            <a:extLst>
              <a:ext uri="{FF2B5EF4-FFF2-40B4-BE49-F238E27FC236}">
                <a16:creationId xmlns:a16="http://schemas.microsoft.com/office/drawing/2014/main" id="{0B0F097E-B356-4F7B-A9EF-E0390B979B23}"/>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54C32ED4-91CC-483E-975C-3453DD5E41C1}"/>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EFD3CAEA-EE19-419D-A2AB-B90DA7E9CFCF}"/>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3. uzdevums</a:t>
              </a:r>
            </a:p>
          </p:txBody>
        </p:sp>
        <p:sp>
          <p:nvSpPr>
            <p:cNvPr id="29" name="TextBox 28">
              <a:extLst>
                <a:ext uri="{FF2B5EF4-FFF2-40B4-BE49-F238E27FC236}">
                  <a16:creationId xmlns:a16="http://schemas.microsoft.com/office/drawing/2014/main" id="{F91A5E34-D3BE-4001-9C59-DECDA3BA3418}"/>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Tree>
    <p:extLst>
      <p:ext uri="{BB962C8B-B14F-4D97-AF65-F5344CB8AC3E}">
        <p14:creationId xmlns:p14="http://schemas.microsoft.com/office/powerpoint/2010/main" val="3134449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183492" y="2281861"/>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4 punkti</a:t>
            </a:r>
          </a:p>
        </p:txBody>
      </p:sp>
      <p:pic>
        <p:nvPicPr>
          <p:cNvPr id="3" name="Picture 2">
            <a:extLst>
              <a:ext uri="{FF2B5EF4-FFF2-40B4-BE49-F238E27FC236}">
                <a16:creationId xmlns:a16="http://schemas.microsoft.com/office/drawing/2014/main" id="{24147E7A-54A4-43BA-B41C-C81BAA9B0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928" y="1750741"/>
            <a:ext cx="5923306" cy="3443393"/>
          </a:xfrm>
          <a:prstGeom prst="rect">
            <a:avLst/>
          </a:prstGeom>
        </p:spPr>
      </p:pic>
      <p:sp>
        <p:nvSpPr>
          <p:cNvPr id="20" name="Arrow: Chevron 19">
            <a:extLst>
              <a:ext uri="{FF2B5EF4-FFF2-40B4-BE49-F238E27FC236}">
                <a16:creationId xmlns:a16="http://schemas.microsoft.com/office/drawing/2014/main" id="{AC12AECC-F5DE-48D4-A2A1-BD6D26C82547}"/>
              </a:ext>
            </a:extLst>
          </p:cNvPr>
          <p:cNvSpPr/>
          <p:nvPr/>
        </p:nvSpPr>
        <p:spPr>
          <a:xfrm rot="5400000">
            <a:off x="10292334" y="219186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1" name="Arrow: Chevron 20">
            <a:extLst>
              <a:ext uri="{FF2B5EF4-FFF2-40B4-BE49-F238E27FC236}">
                <a16:creationId xmlns:a16="http://schemas.microsoft.com/office/drawing/2014/main" id="{19D94DA8-8BEA-4193-BD75-3678A06AEA29}"/>
              </a:ext>
            </a:extLst>
          </p:cNvPr>
          <p:cNvSpPr/>
          <p:nvPr/>
        </p:nvSpPr>
        <p:spPr>
          <a:xfrm rot="5400000">
            <a:off x="10292334" y="2925781"/>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5" name="Arrow: Chevron 24">
            <a:extLst>
              <a:ext uri="{FF2B5EF4-FFF2-40B4-BE49-F238E27FC236}">
                <a16:creationId xmlns:a16="http://schemas.microsoft.com/office/drawing/2014/main" id="{B0E5F760-8B56-47C6-987C-3AA85BCC66A9}"/>
              </a:ext>
            </a:extLst>
          </p:cNvPr>
          <p:cNvSpPr/>
          <p:nvPr/>
        </p:nvSpPr>
        <p:spPr>
          <a:xfrm rot="5400000">
            <a:off x="10283903" y="3813048"/>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6" name="Arrow: Chevron 25">
            <a:extLst>
              <a:ext uri="{FF2B5EF4-FFF2-40B4-BE49-F238E27FC236}">
                <a16:creationId xmlns:a16="http://schemas.microsoft.com/office/drawing/2014/main" id="{212F2DE5-5B24-48D5-ADA8-A9A9C2A6084B}"/>
              </a:ext>
            </a:extLst>
          </p:cNvPr>
          <p:cNvSpPr/>
          <p:nvPr/>
        </p:nvSpPr>
        <p:spPr>
          <a:xfrm rot="5400000">
            <a:off x="10292334" y="4636968"/>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7" name="TextBox 26">
            <a:extLst>
              <a:ext uri="{FF2B5EF4-FFF2-40B4-BE49-F238E27FC236}">
                <a16:creationId xmlns:a16="http://schemas.microsoft.com/office/drawing/2014/main" id="{0472FAD7-7936-40D6-8C2B-F56AA8FE9E1B}"/>
              </a:ext>
            </a:extLst>
          </p:cNvPr>
          <p:cNvSpPr txBox="1"/>
          <p:nvPr/>
        </p:nvSpPr>
        <p:spPr>
          <a:xfrm>
            <a:off x="305420" y="5529600"/>
            <a:ext cx="8594247" cy="738664"/>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spcAft>
                <a:spcPts val="600"/>
              </a:spcAft>
            </a:pPr>
            <a:r>
              <a:rPr lang="lv-LV" dirty="0">
                <a:latin typeface="Verdana" panose="020B0604030504040204" pitchFamily="34" charset="0"/>
                <a:ea typeface="Verdana" panose="020B0604030504040204" pitchFamily="34" charset="0"/>
              </a:rPr>
              <a:t>Prot saskatīt un atlasīt nepieciešamo informāciju nezināmā situācijā. Ir izpratne par organismu dzīvības procesiem.</a:t>
            </a:r>
          </a:p>
          <a:p>
            <a:pPr algn="ctr">
              <a:spcAft>
                <a:spcPts val="600"/>
              </a:spcAft>
            </a:pPr>
            <a:endParaRPr lang="lv-LV" sz="100" dirty="0">
              <a:latin typeface="Verdana" panose="020B0604030504040204" pitchFamily="34" charset="0"/>
              <a:ea typeface="Verdana" panose="020B0604030504040204" pitchFamily="34" charset="0"/>
            </a:endParaRPr>
          </a:p>
        </p:txBody>
      </p:sp>
      <p:pic>
        <p:nvPicPr>
          <p:cNvPr id="18" name="Picture 17">
            <a:extLst>
              <a:ext uri="{FF2B5EF4-FFF2-40B4-BE49-F238E27FC236}">
                <a16:creationId xmlns:a16="http://schemas.microsoft.com/office/drawing/2014/main" id="{EF26BCA8-B0D1-4E29-BA6A-BC5998FFB0F6}"/>
              </a:ext>
            </a:extLst>
          </p:cNvPr>
          <p:cNvPicPr>
            <a:picLocks noChangeAspect="1"/>
          </p:cNvPicPr>
          <p:nvPr/>
        </p:nvPicPr>
        <p:blipFill>
          <a:blip r:embed="rId4"/>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967764AD-D65A-4001-9365-E7324060E67F}"/>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84</a:t>
            </a:fld>
            <a:endParaRPr lang="en-US" altLang="lv-LV" sz="900" dirty="0">
              <a:latin typeface="Verdana" panose="020B0604030504040204" pitchFamily="34" charset="0"/>
              <a:ea typeface="Verdana" panose="020B0604030504040204" pitchFamily="34" charset="0"/>
            </a:endParaRPr>
          </a:p>
        </p:txBody>
      </p:sp>
      <p:sp>
        <p:nvSpPr>
          <p:cNvPr id="28" name="Rectangle 5">
            <a:extLst>
              <a:ext uri="{FF2B5EF4-FFF2-40B4-BE49-F238E27FC236}">
                <a16:creationId xmlns:a16="http://schemas.microsoft.com/office/drawing/2014/main" id="{9EDCEA78-DB83-48E4-A762-9168EFE7A14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9" name="Rectangle 5">
            <a:extLst>
              <a:ext uri="{FF2B5EF4-FFF2-40B4-BE49-F238E27FC236}">
                <a16:creationId xmlns:a16="http://schemas.microsoft.com/office/drawing/2014/main" id="{131812E7-FF58-4DD7-888D-69FDEC9A5B55}"/>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0" name="Rectangle 5">
            <a:extLst>
              <a:ext uri="{FF2B5EF4-FFF2-40B4-BE49-F238E27FC236}">
                <a16:creationId xmlns:a16="http://schemas.microsoft.com/office/drawing/2014/main" id="{3F537001-F4A8-4A7C-AAF2-8CC5ACBABA7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31" name="Title 1">
            <a:extLst>
              <a:ext uri="{FF2B5EF4-FFF2-40B4-BE49-F238E27FC236}">
                <a16:creationId xmlns:a16="http://schemas.microsoft.com/office/drawing/2014/main" id="{A4931D81-F3A7-424E-AC19-B1CA82A52E52}"/>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32" name="Group 31">
            <a:extLst>
              <a:ext uri="{FF2B5EF4-FFF2-40B4-BE49-F238E27FC236}">
                <a16:creationId xmlns:a16="http://schemas.microsoft.com/office/drawing/2014/main" id="{84566904-11C6-4041-BD08-2660F5F34EC5}"/>
              </a:ext>
            </a:extLst>
          </p:cNvPr>
          <p:cNvGrpSpPr/>
          <p:nvPr/>
        </p:nvGrpSpPr>
        <p:grpSpPr>
          <a:xfrm>
            <a:off x="4305563" y="417998"/>
            <a:ext cx="3298581" cy="501191"/>
            <a:chOff x="1703540" y="1570168"/>
            <a:chExt cx="3162002" cy="501191"/>
          </a:xfrm>
        </p:grpSpPr>
        <p:sp>
          <p:nvSpPr>
            <p:cNvPr id="33" name="TextBox 32">
              <a:extLst>
                <a:ext uri="{FF2B5EF4-FFF2-40B4-BE49-F238E27FC236}">
                  <a16:creationId xmlns:a16="http://schemas.microsoft.com/office/drawing/2014/main" id="{D8BBA068-9BD7-4F81-8E3F-CDBD047A9CF7}"/>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3. uzdevums</a:t>
              </a:r>
            </a:p>
          </p:txBody>
        </p:sp>
        <p:sp>
          <p:nvSpPr>
            <p:cNvPr id="34" name="TextBox 33">
              <a:extLst>
                <a:ext uri="{FF2B5EF4-FFF2-40B4-BE49-F238E27FC236}">
                  <a16:creationId xmlns:a16="http://schemas.microsoft.com/office/drawing/2014/main" id="{E8339DDB-AB8C-4A6F-B8A0-CE90BB5948C3}"/>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35" name="Title 1">
            <a:extLst>
              <a:ext uri="{FF2B5EF4-FFF2-40B4-BE49-F238E27FC236}">
                <a16:creationId xmlns:a16="http://schemas.microsoft.com/office/drawing/2014/main" id="{F009E8B5-0DF5-48CE-B5FF-B63EECCE23A2}"/>
              </a:ext>
            </a:extLst>
          </p:cNvPr>
          <p:cNvSpPr txBox="1">
            <a:spLocks/>
          </p:cNvSpPr>
          <p:nvPr/>
        </p:nvSpPr>
        <p:spPr>
          <a:xfrm>
            <a:off x="259388" y="3444543"/>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161909" y="1723543"/>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1. skolēns</a:t>
            </a:r>
          </a:p>
        </p:txBody>
      </p:sp>
    </p:spTree>
    <p:extLst>
      <p:ext uri="{BB962C8B-B14F-4D97-AF65-F5344CB8AC3E}">
        <p14:creationId xmlns:p14="http://schemas.microsoft.com/office/powerpoint/2010/main" val="147491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animBg="1"/>
      <p:bldP spid="21" grpId="0" animBg="1"/>
      <p:bldP spid="25" grpId="0" animBg="1"/>
      <p:bldP spid="26" grpId="0" animBg="1"/>
      <p:bldP spid="2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3" name="TextBox 2">
            <a:extLst>
              <a:ext uri="{FF2B5EF4-FFF2-40B4-BE49-F238E27FC236}">
                <a16:creationId xmlns:a16="http://schemas.microsoft.com/office/drawing/2014/main" id="{830405DF-D8F5-409E-AC14-E70D7AE73A9F}"/>
              </a:ext>
            </a:extLst>
          </p:cNvPr>
          <p:cNvSpPr txBox="1"/>
          <p:nvPr/>
        </p:nvSpPr>
        <p:spPr>
          <a:xfrm>
            <a:off x="6125498" y="973394"/>
            <a:ext cx="184731" cy="369332"/>
          </a:xfrm>
          <a:prstGeom prst="rect">
            <a:avLst/>
          </a:prstGeom>
          <a:noFill/>
        </p:spPr>
        <p:txBody>
          <a:bodyPr wrap="square" rtlCol="0">
            <a:spAutoFit/>
          </a:bodyPr>
          <a:lstStyle/>
          <a:p>
            <a:endParaRPr lang="lv-LV" dirty="0"/>
          </a:p>
        </p:txBody>
      </p:sp>
      <p:sp>
        <p:nvSpPr>
          <p:cNvPr id="12" name="Content Placeholder 2">
            <a:extLst>
              <a:ext uri="{FF2B5EF4-FFF2-40B4-BE49-F238E27FC236}">
                <a16:creationId xmlns:a16="http://schemas.microsoft.com/office/drawing/2014/main" id="{AFBA879A-8891-4DAD-A993-1EDC1BCF7D29}"/>
              </a:ext>
            </a:extLst>
          </p:cNvPr>
          <p:cNvSpPr txBox="1">
            <a:spLocks/>
          </p:cNvSpPr>
          <p:nvPr/>
        </p:nvSpPr>
        <p:spPr>
          <a:xfrm>
            <a:off x="525880" y="4413380"/>
            <a:ext cx="4525622" cy="1497409"/>
          </a:xfrm>
          <a:prstGeom prst="rect">
            <a:avLst/>
          </a:prstGeom>
          <a:solidFill>
            <a:schemeClr val="accent6">
              <a:lumMod val="20000"/>
              <a:lumOff val="80000"/>
            </a:schemeClr>
          </a:solidFill>
          <a:ln>
            <a:solidFill>
              <a:schemeClr val="accent3">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lv-LV" sz="1400" b="1" dirty="0">
                <a:latin typeface="Verdana" panose="020B0604030504040204" pitchFamily="34" charset="0"/>
                <a:ea typeface="Verdana" panose="020B0604030504040204" pitchFamily="34" charset="0"/>
              </a:rPr>
              <a:t>3.2. Aplūko grafiku, kurā parādītas pelējuma sēnes masas un penicilīna masas izmaiņas noteiktā laikā!</a:t>
            </a:r>
          </a:p>
          <a:p>
            <a:pPr marL="0" indent="0">
              <a:spcBef>
                <a:spcPts val="600"/>
              </a:spcBef>
              <a:buNone/>
            </a:pPr>
            <a:r>
              <a:rPr lang="lv-LV" sz="1400" b="1" dirty="0">
                <a:latin typeface="Verdana" panose="020B0604030504040204" pitchFamily="34" charset="0"/>
                <a:ea typeface="Verdana" panose="020B0604030504040204" pitchFamily="34" charset="0"/>
              </a:rPr>
              <a:t>Uzraksti divus secinājumus, kuri izriet no grafikā redzamajiem datiem! </a:t>
            </a:r>
          </a:p>
          <a:p>
            <a:pPr marL="0" indent="0">
              <a:spcBef>
                <a:spcPts val="600"/>
              </a:spcBef>
              <a:buNone/>
            </a:pPr>
            <a:r>
              <a:rPr lang="lv-LV" sz="1400" dirty="0">
                <a:solidFill>
                  <a:srgbClr val="FF0000"/>
                </a:solidFill>
                <a:latin typeface="Verdana" panose="020B0604030504040204" pitchFamily="34" charset="0"/>
                <a:ea typeface="Verdana" panose="020B0604030504040204" pitchFamily="34" charset="0"/>
              </a:rPr>
              <a:t>2 punkti</a:t>
            </a:r>
            <a:endParaRPr lang="lv-LV" sz="1400" dirty="0">
              <a:latin typeface="Verdana" panose="020B0604030504040204" pitchFamily="34" charset="0"/>
              <a:ea typeface="Verdana" panose="020B0604030504040204" pitchFamily="34" charset="0"/>
            </a:endParaRPr>
          </a:p>
        </p:txBody>
      </p:sp>
      <p:sp>
        <p:nvSpPr>
          <p:cNvPr id="5" name="Rectangle 5">
            <a:extLst>
              <a:ext uri="{FF2B5EF4-FFF2-40B4-BE49-F238E27FC236}">
                <a16:creationId xmlns:a16="http://schemas.microsoft.com/office/drawing/2014/main" id="{D975963E-A8BB-49D9-94C5-B7802B14B45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17" name="Title 1">
            <a:extLst>
              <a:ext uri="{FF2B5EF4-FFF2-40B4-BE49-F238E27FC236}">
                <a16:creationId xmlns:a16="http://schemas.microsoft.com/office/drawing/2014/main" id="{22365321-A6FB-422E-9A46-9A8DE9CB3B7E}"/>
              </a:ext>
            </a:extLst>
          </p:cNvPr>
          <p:cNvSpPr txBox="1">
            <a:spLocks/>
          </p:cNvSpPr>
          <p:nvPr/>
        </p:nvSpPr>
        <p:spPr>
          <a:xfrm>
            <a:off x="3093845" y="2562618"/>
            <a:ext cx="2520000" cy="55662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400" dirty="0">
                <a:latin typeface="Verdana" panose="020B0604030504040204" pitchFamily="34" charset="0"/>
                <a:ea typeface="Verdana" panose="020B0604030504040204" pitchFamily="34" charset="0"/>
              </a:rPr>
              <a:t>Kādu informāciju iedod attēls?</a:t>
            </a:r>
          </a:p>
        </p:txBody>
      </p:sp>
      <p:pic>
        <p:nvPicPr>
          <p:cNvPr id="32" name="Picture 31">
            <a:extLst>
              <a:ext uri="{FF2B5EF4-FFF2-40B4-BE49-F238E27FC236}">
                <a16:creationId xmlns:a16="http://schemas.microsoft.com/office/drawing/2014/main" id="{A23C66E9-691C-4F8A-AD92-586F4315A93C}"/>
              </a:ext>
            </a:extLst>
          </p:cNvPr>
          <p:cNvPicPr>
            <a:picLocks noChangeAspect="1"/>
          </p:cNvPicPr>
          <p:nvPr/>
        </p:nvPicPr>
        <p:blipFill rotWithShape="1">
          <a:blip r:embed="rId3"/>
          <a:srcRect t="2647"/>
          <a:stretch/>
        </p:blipFill>
        <p:spPr>
          <a:xfrm>
            <a:off x="2617861" y="1691886"/>
            <a:ext cx="6829220" cy="437395"/>
          </a:xfrm>
          <a:prstGeom prst="rect">
            <a:avLst/>
          </a:prstGeom>
        </p:spPr>
      </p:pic>
      <p:grpSp>
        <p:nvGrpSpPr>
          <p:cNvPr id="10" name="Group 9">
            <a:extLst>
              <a:ext uri="{FF2B5EF4-FFF2-40B4-BE49-F238E27FC236}">
                <a16:creationId xmlns:a16="http://schemas.microsoft.com/office/drawing/2014/main" id="{8CC428A0-41BA-47FA-B7C3-ACBEC51047A1}"/>
              </a:ext>
            </a:extLst>
          </p:cNvPr>
          <p:cNvGrpSpPr/>
          <p:nvPr/>
        </p:nvGrpSpPr>
        <p:grpSpPr>
          <a:xfrm>
            <a:off x="5826503" y="2118393"/>
            <a:ext cx="4354595" cy="4153863"/>
            <a:chOff x="4344463" y="2164562"/>
            <a:chExt cx="4354595" cy="4153863"/>
          </a:xfrm>
        </p:grpSpPr>
        <p:pic>
          <p:nvPicPr>
            <p:cNvPr id="2" name="Picture 1">
              <a:extLst>
                <a:ext uri="{FF2B5EF4-FFF2-40B4-BE49-F238E27FC236}">
                  <a16:creationId xmlns:a16="http://schemas.microsoft.com/office/drawing/2014/main" id="{E735490B-8A41-43DA-B2C4-C8F457E9C302}"/>
                </a:ext>
              </a:extLst>
            </p:cNvPr>
            <p:cNvPicPr>
              <a:picLocks noChangeAspect="1"/>
            </p:cNvPicPr>
            <p:nvPr/>
          </p:nvPicPr>
          <p:blipFill>
            <a:blip r:embed="rId4"/>
            <a:stretch>
              <a:fillRect/>
            </a:stretch>
          </p:blipFill>
          <p:spPr>
            <a:xfrm>
              <a:off x="4571668" y="2186339"/>
              <a:ext cx="4127390" cy="4132086"/>
            </a:xfrm>
            <a:prstGeom prst="rect">
              <a:avLst/>
            </a:prstGeom>
          </p:spPr>
        </p:pic>
        <p:sp>
          <p:nvSpPr>
            <p:cNvPr id="4" name="Rectangle 3">
              <a:extLst>
                <a:ext uri="{FF2B5EF4-FFF2-40B4-BE49-F238E27FC236}">
                  <a16:creationId xmlns:a16="http://schemas.microsoft.com/office/drawing/2014/main" id="{BBA204BE-3D20-4704-AD2A-491658FBF6F2}"/>
                </a:ext>
              </a:extLst>
            </p:cNvPr>
            <p:cNvSpPr/>
            <p:nvPr/>
          </p:nvSpPr>
          <p:spPr>
            <a:xfrm>
              <a:off x="4344463" y="2164562"/>
              <a:ext cx="411936" cy="2294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pic>
        <p:nvPicPr>
          <p:cNvPr id="18" name="Picture 17">
            <a:extLst>
              <a:ext uri="{FF2B5EF4-FFF2-40B4-BE49-F238E27FC236}">
                <a16:creationId xmlns:a16="http://schemas.microsoft.com/office/drawing/2014/main" id="{015B5466-3A72-427F-92E1-D5510E399819}"/>
              </a:ext>
            </a:extLst>
          </p:cNvPr>
          <p:cNvPicPr>
            <a:picLocks noChangeAspect="1"/>
          </p:cNvPicPr>
          <p:nvPr/>
        </p:nvPicPr>
        <p:blipFill>
          <a:blip r:embed="rId5"/>
          <a:stretch>
            <a:fillRect/>
          </a:stretch>
        </p:blipFill>
        <p:spPr>
          <a:xfrm>
            <a:off x="305420" y="0"/>
            <a:ext cx="1856489" cy="1877734"/>
          </a:xfrm>
          <a:prstGeom prst="rect">
            <a:avLst/>
          </a:prstGeom>
        </p:spPr>
      </p:pic>
      <p:sp>
        <p:nvSpPr>
          <p:cNvPr id="19" name="Slide Number Placeholder 5">
            <a:extLst>
              <a:ext uri="{FF2B5EF4-FFF2-40B4-BE49-F238E27FC236}">
                <a16:creationId xmlns:a16="http://schemas.microsoft.com/office/drawing/2014/main" id="{8CD55C71-34F8-4A41-8E54-2F062F365CCC}"/>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85</a:t>
            </a:fld>
            <a:endParaRPr lang="en-US" altLang="lv-LV" sz="900" dirty="0">
              <a:latin typeface="Verdana" panose="020B0604030504040204" pitchFamily="34" charset="0"/>
              <a:ea typeface="Verdana" panose="020B0604030504040204" pitchFamily="34" charset="0"/>
            </a:endParaRPr>
          </a:p>
        </p:txBody>
      </p:sp>
      <p:sp>
        <p:nvSpPr>
          <p:cNvPr id="21" name="Rectangle 5">
            <a:extLst>
              <a:ext uri="{FF2B5EF4-FFF2-40B4-BE49-F238E27FC236}">
                <a16:creationId xmlns:a16="http://schemas.microsoft.com/office/drawing/2014/main" id="{B901AF6E-1FD0-4194-A1A3-1A71DB2AF7B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5" name="Rectangle 5">
            <a:extLst>
              <a:ext uri="{FF2B5EF4-FFF2-40B4-BE49-F238E27FC236}">
                <a16:creationId xmlns:a16="http://schemas.microsoft.com/office/drawing/2014/main" id="{A1C970DF-E20C-4377-815B-133F820B2C45}"/>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7" name="Rectangle 5">
            <a:extLst>
              <a:ext uri="{FF2B5EF4-FFF2-40B4-BE49-F238E27FC236}">
                <a16:creationId xmlns:a16="http://schemas.microsoft.com/office/drawing/2014/main" id="{3264BEEF-1AE1-4879-A301-CD78EAABEF6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8" name="Title 1">
            <a:extLst>
              <a:ext uri="{FF2B5EF4-FFF2-40B4-BE49-F238E27FC236}">
                <a16:creationId xmlns:a16="http://schemas.microsoft.com/office/drawing/2014/main" id="{6AE2A92F-9DD6-491B-A4B8-E8EDE19D7883}"/>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9" name="Group 28">
            <a:extLst>
              <a:ext uri="{FF2B5EF4-FFF2-40B4-BE49-F238E27FC236}">
                <a16:creationId xmlns:a16="http://schemas.microsoft.com/office/drawing/2014/main" id="{AA4EED14-E9CE-487B-A8E1-E0667D3D2451}"/>
              </a:ext>
            </a:extLst>
          </p:cNvPr>
          <p:cNvGrpSpPr/>
          <p:nvPr/>
        </p:nvGrpSpPr>
        <p:grpSpPr>
          <a:xfrm>
            <a:off x="4305563" y="417998"/>
            <a:ext cx="3298581" cy="501191"/>
            <a:chOff x="1703540" y="1570168"/>
            <a:chExt cx="3162002" cy="501191"/>
          </a:xfrm>
        </p:grpSpPr>
        <p:sp>
          <p:nvSpPr>
            <p:cNvPr id="30" name="TextBox 29">
              <a:extLst>
                <a:ext uri="{FF2B5EF4-FFF2-40B4-BE49-F238E27FC236}">
                  <a16:creationId xmlns:a16="http://schemas.microsoft.com/office/drawing/2014/main" id="{C130B8B0-3212-43D0-86BB-96AAB686B3E1}"/>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3. uzdevums</a:t>
              </a:r>
            </a:p>
          </p:txBody>
        </p:sp>
        <p:sp>
          <p:nvSpPr>
            <p:cNvPr id="31" name="TextBox 30">
              <a:extLst>
                <a:ext uri="{FF2B5EF4-FFF2-40B4-BE49-F238E27FC236}">
                  <a16:creationId xmlns:a16="http://schemas.microsoft.com/office/drawing/2014/main" id="{7847EEBF-4897-4739-A344-6047C88FF329}"/>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Tree>
    <p:extLst>
      <p:ext uri="{BB962C8B-B14F-4D97-AF65-F5344CB8AC3E}">
        <p14:creationId xmlns:p14="http://schemas.microsoft.com/office/powerpoint/2010/main" val="38455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F244750F-6F1F-4BED-ADF2-89D7FF3F6FCA}"/>
              </a:ext>
            </a:extLst>
          </p:cNvPr>
          <p:cNvSpPr txBox="1">
            <a:spLocks noChangeArrowheads="1"/>
          </p:cNvSpPr>
          <p:nvPr/>
        </p:nvSpPr>
        <p:spPr bwMode="auto">
          <a:xfrm>
            <a:off x="7160212" y="3597310"/>
            <a:ext cx="889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8213" fontAlgn="base">
              <a:spcBef>
                <a:spcPct val="0"/>
              </a:spcBef>
              <a:spcAft>
                <a:spcPct val="0"/>
              </a:spcAft>
              <a:defRPr/>
            </a:pPr>
            <a:endParaRPr lang="lv-LV" altLang="lv-LV" sz="1700">
              <a:solidFill>
                <a:prstClr val="black"/>
              </a:solidFill>
              <a:latin typeface="Times New Roman" panose="02020603050405020304" pitchFamily="18" charset="0"/>
              <a:ea typeface="MS PGothic" panose="020B0600070205080204" pitchFamily="34" charset="-128"/>
            </a:endParaRPr>
          </a:p>
        </p:txBody>
      </p:sp>
      <p:graphicFrame>
        <p:nvGraphicFramePr>
          <p:cNvPr id="22" name="Table 21">
            <a:extLst>
              <a:ext uri="{FF2B5EF4-FFF2-40B4-BE49-F238E27FC236}">
                <a16:creationId xmlns:a16="http://schemas.microsoft.com/office/drawing/2014/main" id="{8EE074BF-58F5-4793-B824-514CE40DB45F}"/>
              </a:ext>
            </a:extLst>
          </p:cNvPr>
          <p:cNvGraphicFramePr>
            <a:graphicFrameLocks noGrp="1"/>
          </p:cNvGraphicFramePr>
          <p:nvPr>
            <p:extLst>
              <p:ext uri="{D42A27DB-BD31-4B8C-83A1-F6EECF244321}">
                <p14:modId xmlns:p14="http://schemas.microsoft.com/office/powerpoint/2010/main" val="3081113103"/>
              </p:ext>
            </p:extLst>
          </p:nvPr>
        </p:nvGraphicFramePr>
        <p:xfrm>
          <a:off x="728820" y="3081937"/>
          <a:ext cx="10578517" cy="2974944"/>
        </p:xfrm>
        <a:graphic>
          <a:graphicData uri="http://schemas.openxmlformats.org/drawingml/2006/table">
            <a:tbl>
              <a:tblPr firstRow="1" bandRow="1">
                <a:tableStyleId>{C083E6E3-FA7D-4D7B-A595-EF9225AFEA82}</a:tableStyleId>
              </a:tblPr>
              <a:tblGrid>
                <a:gridCol w="1860353">
                  <a:extLst>
                    <a:ext uri="{9D8B030D-6E8A-4147-A177-3AD203B41FA5}">
                      <a16:colId xmlns:a16="http://schemas.microsoft.com/office/drawing/2014/main" val="3714648045"/>
                    </a:ext>
                  </a:extLst>
                </a:gridCol>
                <a:gridCol w="8718164">
                  <a:extLst>
                    <a:ext uri="{9D8B030D-6E8A-4147-A177-3AD203B41FA5}">
                      <a16:colId xmlns:a16="http://schemas.microsoft.com/office/drawing/2014/main" val="2420889831"/>
                    </a:ext>
                  </a:extLst>
                </a:gridCol>
              </a:tblGrid>
              <a:tr h="363741">
                <a:tc gridSpan="2">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1" i="0" kern="1200" dirty="0">
                          <a:solidFill>
                            <a:schemeClr val="tx1"/>
                          </a:solidFill>
                          <a:effectLst/>
                          <a:latin typeface="Verdana" panose="020B0604030504040204" pitchFamily="34" charset="0"/>
                          <a:ea typeface="Verdana" panose="020B0604030504040204" pitchFamily="34" charset="0"/>
                          <a:cs typeface="+mn-cs"/>
                        </a:rPr>
                        <a:t>3. uzdevuma 2. solis tiek vērtēts līmeņos </a:t>
                      </a:r>
                      <a:r>
                        <a:rPr lang="lv-LV" sz="1400" b="0" i="0" kern="1200" dirty="0">
                          <a:solidFill>
                            <a:schemeClr val="tx1"/>
                          </a:solidFill>
                          <a:effectLst/>
                          <a:latin typeface="Verdana" panose="020B0604030504040204" pitchFamily="34" charset="0"/>
                          <a:ea typeface="Verdana" panose="020B0604030504040204" pitchFamily="34" charset="0"/>
                          <a:cs typeface="+mn-cs"/>
                        </a:rPr>
                        <a:t>(maksimālais 2 punkti).</a:t>
                      </a:r>
                    </a:p>
                  </a:txBody>
                  <a:tcPr>
                    <a:lnT w="12700" cap="flat" cmpd="sng" algn="ctr">
                      <a:noFill/>
                      <a:prstDash val="solid"/>
                      <a:round/>
                      <a:headEnd type="none" w="med" len="med"/>
                      <a:tailEnd type="none" w="med" len="med"/>
                    </a:lnT>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sz="1400" b="0" i="0" kern="1200" dirty="0">
                        <a:solidFill>
                          <a:schemeClr val="tx1"/>
                        </a:solidFill>
                        <a:effectLst/>
                        <a:latin typeface="Verdana" panose="020B0604030504040204" pitchFamily="34" charset="0"/>
                        <a:ea typeface="Verdana" panose="020B0604030504040204" pitchFamily="34" charset="0"/>
                        <a:cs typeface="+mn-cs"/>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4244035125"/>
                  </a:ext>
                </a:extLst>
              </a:tr>
              <a:tr h="386163">
                <a:tc>
                  <a:txBody>
                    <a:bodyPr/>
                    <a:lstStyle/>
                    <a:p>
                      <a:pPr algn="ctr"/>
                      <a:r>
                        <a:rPr lang="lv-LV" sz="1400" b="0" i="0" dirty="0">
                          <a:latin typeface="Verdana" panose="020B0604030504040204" pitchFamily="34" charset="0"/>
                          <a:ea typeface="Verdana" panose="020B0604030504040204" pitchFamily="34" charset="0"/>
                        </a:rPr>
                        <a:t>0–1  punkts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b="0" i="0" dirty="0">
                          <a:latin typeface="Verdana" panose="020B0604030504040204" pitchFamily="34" charset="0"/>
                          <a:ea typeface="Verdana" panose="020B0604030504040204" pitchFamily="34" charset="0"/>
                        </a:rPr>
                        <a:t>2 punkti</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1935313474"/>
                  </a:ext>
                </a:extLst>
              </a:tr>
              <a:tr h="2117562">
                <a:tc>
                  <a:txBody>
                    <a:bodyPr/>
                    <a:lstStyle/>
                    <a:p>
                      <a:pPr algn="l"/>
                      <a:r>
                        <a:rPr lang="lv-LV" sz="1400" b="0" i="0" kern="1200" dirty="0">
                          <a:solidFill>
                            <a:schemeClr val="tx1"/>
                          </a:solidFill>
                          <a:effectLst/>
                          <a:latin typeface="Verdana" panose="020B0604030504040204" pitchFamily="34" charset="0"/>
                          <a:ea typeface="Verdana" panose="020B0604030504040204" pitchFamily="34" charset="0"/>
                          <a:cs typeface="+mn-cs"/>
                        </a:rPr>
                        <a:t>Ja nav pamatojuma, punkts par attiecīgo secinājumu netiek ieskaitīts.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b="0" i="0" kern="1200" dirty="0">
                          <a:solidFill>
                            <a:schemeClr val="tx1"/>
                          </a:solidFill>
                          <a:effectLst/>
                          <a:latin typeface="Verdana" panose="020B0604030504040204" pitchFamily="34" charset="0"/>
                          <a:ea typeface="Verdana" panose="020B0604030504040204" pitchFamily="34" charset="0"/>
                          <a:cs typeface="+mn-cs"/>
                        </a:rPr>
                        <a:t>Izmantojot grafikā doto informāciju, secina par pelējuma sēnes daudzuma un penicilīna masas izmaiņām dotajā laika periodā. Pamato secinājumus ar grafikā redzamajām tendencēm vai datiem.</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Atbilžu piemēri: </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1. Sēnes masas pieaugums izraisa penicilīna masas palielināšanos, jo kamēr pieaug sēnes masa, palielinās arī saražotā penicilīna masa, bet, kad sēnes masa vairs nepieaug, arī penicilīna masa (ar 140. stundu) nepalielinās.</a:t>
                      </a:r>
                    </a:p>
                    <a:p>
                      <a:pPr algn="l"/>
                      <a:r>
                        <a:rPr lang="lv-LV" sz="1400" b="0" i="0" kern="1200" dirty="0">
                          <a:solidFill>
                            <a:schemeClr val="tx1"/>
                          </a:solidFill>
                          <a:effectLst/>
                          <a:latin typeface="Verdana" panose="020B0604030504040204" pitchFamily="34" charset="0"/>
                          <a:ea typeface="Verdana" panose="020B0604030504040204" pitchFamily="34" charset="0"/>
                          <a:cs typeface="+mn-cs"/>
                        </a:rPr>
                        <a:t>2. Sēnes masas pieaugumam ir nepieciešama barības vielu pievienošana, kā rezultātā strauji palielinās penicilīna ražošana. Pēc barības pievienošanas 40. stundā palielinās sēnes masa un strauji palielinās penicilīna masa.</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extLst>
                  <a:ext uri="{0D108BD9-81ED-4DB2-BD59-A6C34878D82A}">
                    <a16:rowId xmlns:a16="http://schemas.microsoft.com/office/drawing/2014/main" val="279399894"/>
                  </a:ext>
                </a:extLst>
              </a:tr>
            </a:tbl>
          </a:graphicData>
        </a:graphic>
      </p:graphicFrame>
      <p:sp>
        <p:nvSpPr>
          <p:cNvPr id="12" name="Content Placeholder 2">
            <a:extLst>
              <a:ext uri="{FF2B5EF4-FFF2-40B4-BE49-F238E27FC236}">
                <a16:creationId xmlns:a16="http://schemas.microsoft.com/office/drawing/2014/main" id="{DD1FC7E5-9573-4457-B545-5130CD768C22}"/>
              </a:ext>
            </a:extLst>
          </p:cNvPr>
          <p:cNvSpPr txBox="1">
            <a:spLocks/>
          </p:cNvSpPr>
          <p:nvPr/>
        </p:nvSpPr>
        <p:spPr>
          <a:xfrm>
            <a:off x="720180" y="2393107"/>
            <a:ext cx="10587157" cy="581881"/>
          </a:xfrm>
          <a:prstGeom prst="rect">
            <a:avLst/>
          </a:prstGeom>
          <a:solidFill>
            <a:schemeClr val="accent6">
              <a:lumMod val="20000"/>
              <a:lumOff val="80000"/>
            </a:schemeClr>
          </a:solidFill>
          <a:ln>
            <a:solidFill>
              <a:schemeClr val="tx1">
                <a:lumMod val="50000"/>
                <a:lumOff val="5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solidFill>
                  <a:prstClr val="black"/>
                </a:solidFill>
                <a:latin typeface="Verdana" panose="020B0604030504040204" pitchFamily="34" charset="0"/>
                <a:ea typeface="Verdana" panose="020B0604030504040204" pitchFamily="34" charset="0"/>
              </a:rPr>
              <a:t>3.2. Aplūko grafiku, kurā parādītas pelējuma sēnes masas un penicilīna masas izmaiņas noteiktā laikā! Uzraksti divus secinājumus, kuri izriet no grafikā redzamajiem datiem! </a:t>
            </a:r>
          </a:p>
        </p:txBody>
      </p:sp>
      <p:sp>
        <p:nvSpPr>
          <p:cNvPr id="13" name="Text Placeholder 6">
            <a:extLst>
              <a:ext uri="{FF2B5EF4-FFF2-40B4-BE49-F238E27FC236}">
                <a16:creationId xmlns:a16="http://schemas.microsoft.com/office/drawing/2014/main" id="{2E051DF3-6BF8-4A21-B4DA-C2DF09441D53}"/>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7CD54367-1365-43FA-B563-603BB4065AD5}"/>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6" name="Picture 15">
            <a:extLst>
              <a:ext uri="{FF2B5EF4-FFF2-40B4-BE49-F238E27FC236}">
                <a16:creationId xmlns:a16="http://schemas.microsoft.com/office/drawing/2014/main" id="{7372B4A4-E72F-4004-9B78-5BCD5F81B864}"/>
              </a:ext>
            </a:extLst>
          </p:cNvPr>
          <p:cNvPicPr>
            <a:picLocks noChangeAspect="1"/>
          </p:cNvPicPr>
          <p:nvPr/>
        </p:nvPicPr>
        <p:blipFill>
          <a:blip r:embed="rId3"/>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0B4E7E4C-6B11-4C47-AFB9-F7307CE163E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86</a:t>
            </a:fld>
            <a:endParaRPr lang="en-US" altLang="lv-LV" sz="900" dirty="0">
              <a:latin typeface="Verdana" panose="020B0604030504040204" pitchFamily="34" charset="0"/>
              <a:ea typeface="Verdana" panose="020B0604030504040204" pitchFamily="34" charset="0"/>
            </a:endParaRPr>
          </a:p>
        </p:txBody>
      </p:sp>
      <p:sp>
        <p:nvSpPr>
          <p:cNvPr id="15" name="Rectangle 5">
            <a:extLst>
              <a:ext uri="{FF2B5EF4-FFF2-40B4-BE49-F238E27FC236}">
                <a16:creationId xmlns:a16="http://schemas.microsoft.com/office/drawing/2014/main" id="{937A38E0-DFE6-4FEF-9D1A-115960FB297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19" name="Rectangle 5">
            <a:extLst>
              <a:ext uri="{FF2B5EF4-FFF2-40B4-BE49-F238E27FC236}">
                <a16:creationId xmlns:a16="http://schemas.microsoft.com/office/drawing/2014/main" id="{B1327616-1121-40F5-A3B0-68E721D309BB}"/>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0" name="Rectangle 5">
            <a:extLst>
              <a:ext uri="{FF2B5EF4-FFF2-40B4-BE49-F238E27FC236}">
                <a16:creationId xmlns:a16="http://schemas.microsoft.com/office/drawing/2014/main" id="{BAECD2F9-08BC-4E37-92C0-400F765146DB}"/>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3" name="Title 1">
            <a:extLst>
              <a:ext uri="{FF2B5EF4-FFF2-40B4-BE49-F238E27FC236}">
                <a16:creationId xmlns:a16="http://schemas.microsoft.com/office/drawing/2014/main" id="{2B752F28-EE71-4B0C-9405-F0ABC62C06CD}"/>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7" name="Group 26">
            <a:extLst>
              <a:ext uri="{FF2B5EF4-FFF2-40B4-BE49-F238E27FC236}">
                <a16:creationId xmlns:a16="http://schemas.microsoft.com/office/drawing/2014/main" id="{0946C66D-4AAA-4907-991F-DD42A9D87208}"/>
              </a:ext>
            </a:extLst>
          </p:cNvPr>
          <p:cNvGrpSpPr/>
          <p:nvPr/>
        </p:nvGrpSpPr>
        <p:grpSpPr>
          <a:xfrm>
            <a:off x="4305563" y="417998"/>
            <a:ext cx="3298581" cy="501191"/>
            <a:chOff x="1703540" y="1570168"/>
            <a:chExt cx="3162002" cy="501191"/>
          </a:xfrm>
        </p:grpSpPr>
        <p:sp>
          <p:nvSpPr>
            <p:cNvPr id="28" name="TextBox 27">
              <a:extLst>
                <a:ext uri="{FF2B5EF4-FFF2-40B4-BE49-F238E27FC236}">
                  <a16:creationId xmlns:a16="http://schemas.microsoft.com/office/drawing/2014/main" id="{2D9F1203-433F-40D3-A43D-6C804FC2B7C4}"/>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3. uzdevums</a:t>
              </a:r>
            </a:p>
          </p:txBody>
        </p:sp>
        <p:sp>
          <p:nvSpPr>
            <p:cNvPr id="29" name="TextBox 28">
              <a:extLst>
                <a:ext uri="{FF2B5EF4-FFF2-40B4-BE49-F238E27FC236}">
                  <a16:creationId xmlns:a16="http://schemas.microsoft.com/office/drawing/2014/main" id="{3B076B95-3B65-459B-B2E0-4A5282B1AAAE}"/>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18" name="Title 1">
            <a:extLst>
              <a:ext uri="{FF2B5EF4-FFF2-40B4-BE49-F238E27FC236}">
                <a16:creationId xmlns:a16="http://schemas.microsoft.com/office/drawing/2014/main" id="{B7D2AD37-FA05-4AFD-99EB-E38EB1D69CD5}"/>
              </a:ext>
            </a:extLst>
          </p:cNvPr>
          <p:cNvSpPr txBox="1">
            <a:spLocks/>
          </p:cNvSpPr>
          <p:nvPr/>
        </p:nvSpPr>
        <p:spPr bwMode="auto">
          <a:xfrm>
            <a:off x="2040193" y="1105487"/>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dirty="0">
                <a:solidFill>
                  <a:prstClr val="black"/>
                </a:solidFill>
                <a:ea typeface="MS PGothic" pitchFamily="34" charset="-128"/>
              </a:rPr>
              <a:t>Kā tika vērtētas šī uzdevuma atbildes?</a:t>
            </a:r>
            <a:br>
              <a:rPr lang="lv-LV" altLang="lv-LV" dirty="0">
                <a:solidFill>
                  <a:prstClr val="black"/>
                </a:solidFill>
                <a:ea typeface="MS PGothic" pitchFamily="34" charset="-128"/>
              </a:rPr>
            </a:br>
            <a:endParaRPr lang="lv-LV" altLang="lv-LV" b="0" i="1" dirty="0">
              <a:solidFill>
                <a:prstClr val="black"/>
              </a:solidFill>
              <a:ea typeface="MS PGothic" pitchFamily="34" charset="-128"/>
            </a:endParaRPr>
          </a:p>
        </p:txBody>
      </p:sp>
    </p:spTree>
    <p:extLst>
      <p:ext uri="{BB962C8B-B14F-4D97-AF65-F5344CB8AC3E}">
        <p14:creationId xmlns:p14="http://schemas.microsoft.com/office/powerpoint/2010/main" val="1958915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2C04EC-AA1B-44C9-A209-7450CE438C16}"/>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143C7735-DBD8-49E8-AA6D-1692E67EA0D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23" name="TextBox 20">
            <a:extLst>
              <a:ext uri="{FF2B5EF4-FFF2-40B4-BE49-F238E27FC236}">
                <a16:creationId xmlns:a16="http://schemas.microsoft.com/office/drawing/2014/main" id="{403D540E-5FA3-4C47-977A-0C560196A056}"/>
              </a:ext>
            </a:extLst>
          </p:cNvPr>
          <p:cNvSpPr txBox="1">
            <a:spLocks noChangeArrowheads="1"/>
          </p:cNvSpPr>
          <p:nvPr/>
        </p:nvSpPr>
        <p:spPr bwMode="auto">
          <a:xfrm>
            <a:off x="2646958" y="2433359"/>
            <a:ext cx="203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lv-LV" altLang="lv-LV" sz="1600" dirty="0">
                <a:solidFill>
                  <a:srgbClr val="C00000"/>
                </a:solidFill>
                <a:latin typeface="Verdana" panose="020B0604030504040204" pitchFamily="34" charset="0"/>
              </a:rPr>
              <a:t>2 punkti</a:t>
            </a:r>
          </a:p>
        </p:txBody>
      </p:sp>
      <p:sp>
        <p:nvSpPr>
          <p:cNvPr id="24" name="TextBox 20">
            <a:extLst>
              <a:ext uri="{FF2B5EF4-FFF2-40B4-BE49-F238E27FC236}">
                <a16:creationId xmlns:a16="http://schemas.microsoft.com/office/drawing/2014/main" id="{F3741E7C-CE44-43AD-ADC0-A0D9FEF2EF5D}"/>
              </a:ext>
            </a:extLst>
          </p:cNvPr>
          <p:cNvSpPr txBox="1">
            <a:spLocks noChangeArrowheads="1"/>
          </p:cNvSpPr>
          <p:nvPr/>
        </p:nvSpPr>
        <p:spPr bwMode="auto">
          <a:xfrm>
            <a:off x="2646958" y="1851621"/>
            <a:ext cx="2038350" cy="338554"/>
          </a:xfrm>
          <a:prstGeom prst="rect">
            <a:avLst/>
          </a:prstGeom>
          <a:solidFill>
            <a:srgbClr val="4F6228"/>
          </a:solidFill>
          <a:ln>
            <a:noFill/>
          </a:ln>
        </p:spPr>
        <p:txBody>
          <a:bodyPr>
            <a:spAutoFit/>
          </a:bodyPr>
          <a:lstStyle/>
          <a:p>
            <a:pPr algn="r"/>
            <a:r>
              <a:rPr lang="lv-LV" altLang="lv-LV" sz="1600" b="1" dirty="0">
                <a:solidFill>
                  <a:schemeClr val="bg1"/>
                </a:solidFill>
                <a:latin typeface="Verdana" panose="020B0604030504040204" pitchFamily="34" charset="0"/>
              </a:rPr>
              <a:t>1. skolēns</a:t>
            </a:r>
          </a:p>
        </p:txBody>
      </p:sp>
      <p:sp>
        <p:nvSpPr>
          <p:cNvPr id="20" name="Arrow: Chevron 19">
            <a:extLst>
              <a:ext uri="{FF2B5EF4-FFF2-40B4-BE49-F238E27FC236}">
                <a16:creationId xmlns:a16="http://schemas.microsoft.com/office/drawing/2014/main" id="{AC12AECC-F5DE-48D4-A2A1-BD6D26C82547}"/>
              </a:ext>
            </a:extLst>
          </p:cNvPr>
          <p:cNvSpPr/>
          <p:nvPr/>
        </p:nvSpPr>
        <p:spPr>
          <a:xfrm rot="5400000">
            <a:off x="10192216" y="1964878"/>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1" name="Arrow: Chevron 20">
            <a:extLst>
              <a:ext uri="{FF2B5EF4-FFF2-40B4-BE49-F238E27FC236}">
                <a16:creationId xmlns:a16="http://schemas.microsoft.com/office/drawing/2014/main" id="{19D94DA8-8BEA-4193-BD75-3678A06AEA29}"/>
              </a:ext>
            </a:extLst>
          </p:cNvPr>
          <p:cNvSpPr/>
          <p:nvPr/>
        </p:nvSpPr>
        <p:spPr>
          <a:xfrm rot="5400000">
            <a:off x="10192216" y="3227395"/>
            <a:ext cx="180000" cy="180000"/>
          </a:xfrm>
          <a:prstGeom prst="chevron">
            <a:avLst>
              <a:gd name="adj" fmla="val 871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7" name="TextBox 26">
            <a:extLst>
              <a:ext uri="{FF2B5EF4-FFF2-40B4-BE49-F238E27FC236}">
                <a16:creationId xmlns:a16="http://schemas.microsoft.com/office/drawing/2014/main" id="{0472FAD7-7936-40D6-8C2B-F56AA8FE9E1B}"/>
              </a:ext>
            </a:extLst>
          </p:cNvPr>
          <p:cNvSpPr txBox="1"/>
          <p:nvPr/>
        </p:nvSpPr>
        <p:spPr>
          <a:xfrm>
            <a:off x="566741" y="5444247"/>
            <a:ext cx="8594247" cy="738664"/>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pPr algn="ctr">
              <a:spcAft>
                <a:spcPts val="600"/>
              </a:spcAft>
            </a:pPr>
            <a:r>
              <a:rPr lang="lv-LV" dirty="0">
                <a:latin typeface="Verdana" panose="020B0604030504040204" pitchFamily="34" charset="0"/>
                <a:ea typeface="Verdana" panose="020B0604030504040204" pitchFamily="34" charset="0"/>
              </a:rPr>
              <a:t>Prot saskatīt nepieciešamo informāciju un interpretēt datus, sasaistot ar organismu dzīvības procesiem.</a:t>
            </a:r>
          </a:p>
          <a:p>
            <a:pPr algn="ctr">
              <a:spcAft>
                <a:spcPts val="600"/>
              </a:spcAft>
            </a:pPr>
            <a:endParaRPr lang="lv-LV" sz="100"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4EC4A113-7DD4-4909-AB4F-CC9ACC953897}"/>
              </a:ext>
            </a:extLst>
          </p:cNvPr>
          <p:cNvPicPr>
            <a:picLocks noChangeAspect="1"/>
          </p:cNvPicPr>
          <p:nvPr/>
        </p:nvPicPr>
        <p:blipFill>
          <a:blip r:embed="rId3"/>
          <a:stretch>
            <a:fillRect/>
          </a:stretch>
        </p:blipFill>
        <p:spPr>
          <a:xfrm>
            <a:off x="4863864" y="1825047"/>
            <a:ext cx="5272553" cy="3314176"/>
          </a:xfrm>
          <a:prstGeom prst="rect">
            <a:avLst/>
          </a:prstGeom>
        </p:spPr>
      </p:pic>
      <p:pic>
        <p:nvPicPr>
          <p:cNvPr id="16" name="Picture 15">
            <a:extLst>
              <a:ext uri="{FF2B5EF4-FFF2-40B4-BE49-F238E27FC236}">
                <a16:creationId xmlns:a16="http://schemas.microsoft.com/office/drawing/2014/main" id="{7C0B6A81-4D2B-4005-B165-86C26E7C3508}"/>
              </a:ext>
            </a:extLst>
          </p:cNvPr>
          <p:cNvPicPr>
            <a:picLocks noChangeAspect="1"/>
          </p:cNvPicPr>
          <p:nvPr/>
        </p:nvPicPr>
        <p:blipFill>
          <a:blip r:embed="rId4"/>
          <a:stretch>
            <a:fillRect/>
          </a:stretch>
        </p:blipFill>
        <p:spPr>
          <a:xfrm>
            <a:off x="305420" y="0"/>
            <a:ext cx="1856489" cy="1877734"/>
          </a:xfrm>
          <a:prstGeom prst="rect">
            <a:avLst/>
          </a:prstGeom>
        </p:spPr>
      </p:pic>
      <p:sp>
        <p:nvSpPr>
          <p:cNvPr id="17" name="Slide Number Placeholder 5">
            <a:extLst>
              <a:ext uri="{FF2B5EF4-FFF2-40B4-BE49-F238E27FC236}">
                <a16:creationId xmlns:a16="http://schemas.microsoft.com/office/drawing/2014/main" id="{4F8A38C8-C222-4B48-A087-3FABD9268DB2}"/>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87</a:t>
            </a:fld>
            <a:endParaRPr lang="en-US" altLang="lv-LV" sz="900" dirty="0">
              <a:latin typeface="Verdana" panose="020B0604030504040204" pitchFamily="34" charset="0"/>
              <a:ea typeface="Verdana" panose="020B0604030504040204" pitchFamily="34" charset="0"/>
            </a:endParaRPr>
          </a:p>
        </p:txBody>
      </p:sp>
      <p:sp>
        <p:nvSpPr>
          <p:cNvPr id="18" name="Rectangle 5">
            <a:extLst>
              <a:ext uri="{FF2B5EF4-FFF2-40B4-BE49-F238E27FC236}">
                <a16:creationId xmlns:a16="http://schemas.microsoft.com/office/drawing/2014/main" id="{EE02F362-F3FC-400F-88C0-49CBED39C495}"/>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19" name="Rectangle 5">
            <a:extLst>
              <a:ext uri="{FF2B5EF4-FFF2-40B4-BE49-F238E27FC236}">
                <a16:creationId xmlns:a16="http://schemas.microsoft.com/office/drawing/2014/main" id="{8E75D9A2-096C-41A4-8BF0-58A46839AAC8}"/>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5" name="Rectangle 5">
            <a:extLst>
              <a:ext uri="{FF2B5EF4-FFF2-40B4-BE49-F238E27FC236}">
                <a16:creationId xmlns:a16="http://schemas.microsoft.com/office/drawing/2014/main" id="{9EDEDF9E-F157-43DA-8EDE-97506D78EBC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lv-LV" altLang="lv-LV">
              <a:latin typeface="Arial" panose="020B0604020202020204" pitchFamily="34" charset="0"/>
            </a:endParaRPr>
          </a:p>
        </p:txBody>
      </p:sp>
      <p:sp>
        <p:nvSpPr>
          <p:cNvPr id="26" name="Title 1">
            <a:extLst>
              <a:ext uri="{FF2B5EF4-FFF2-40B4-BE49-F238E27FC236}">
                <a16:creationId xmlns:a16="http://schemas.microsoft.com/office/drawing/2014/main" id="{3E8FF333-2FF4-4E3B-AC2D-95B8FD3A6ADB}"/>
              </a:ext>
            </a:extLst>
          </p:cNvPr>
          <p:cNvSpPr txBox="1">
            <a:spLocks/>
          </p:cNvSpPr>
          <p:nvPr/>
        </p:nvSpPr>
        <p:spPr>
          <a:xfrm>
            <a:off x="1262906" y="225116"/>
            <a:ext cx="3090939" cy="72240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lv-LV" sz="2200" b="1" dirty="0">
                <a:latin typeface="Verdana" panose="020B0604030504040204" pitchFamily="34" charset="0"/>
                <a:ea typeface="Verdana" panose="020B0604030504040204" pitchFamily="34" charset="0"/>
              </a:rPr>
              <a:t>Piemērs</a:t>
            </a:r>
          </a:p>
        </p:txBody>
      </p:sp>
      <p:grpSp>
        <p:nvGrpSpPr>
          <p:cNvPr id="28" name="Group 27">
            <a:extLst>
              <a:ext uri="{FF2B5EF4-FFF2-40B4-BE49-F238E27FC236}">
                <a16:creationId xmlns:a16="http://schemas.microsoft.com/office/drawing/2014/main" id="{B25910AB-4539-4917-81FD-49524DA2F6AF}"/>
              </a:ext>
            </a:extLst>
          </p:cNvPr>
          <p:cNvGrpSpPr/>
          <p:nvPr/>
        </p:nvGrpSpPr>
        <p:grpSpPr>
          <a:xfrm>
            <a:off x="4305563" y="417998"/>
            <a:ext cx="3298581" cy="501191"/>
            <a:chOff x="1703540" y="1570168"/>
            <a:chExt cx="3162002" cy="501191"/>
          </a:xfrm>
        </p:grpSpPr>
        <p:sp>
          <p:nvSpPr>
            <p:cNvPr id="29" name="TextBox 28">
              <a:extLst>
                <a:ext uri="{FF2B5EF4-FFF2-40B4-BE49-F238E27FC236}">
                  <a16:creationId xmlns:a16="http://schemas.microsoft.com/office/drawing/2014/main" id="{DEE5D0E6-57BE-4458-AA69-7483E3C7CC8E}"/>
                </a:ext>
              </a:extLst>
            </p:cNvPr>
            <p:cNvSpPr txBox="1"/>
            <p:nvPr/>
          </p:nvSpPr>
          <p:spPr>
            <a:xfrm>
              <a:off x="1921385" y="1640472"/>
              <a:ext cx="2944157" cy="430887"/>
            </a:xfrm>
            <a:prstGeom prst="rect">
              <a:avLst/>
            </a:prstGeom>
            <a:solidFill>
              <a:srgbClr val="C3D69B"/>
            </a:solidFill>
          </p:spPr>
          <p:txBody>
            <a:bodyPr wrap="square" rtlCol="0" anchor="b">
              <a:spAutoFit/>
            </a:bodyPr>
            <a:lstStyle/>
            <a:p>
              <a:pPr algn="r"/>
              <a:endParaRPr lang="lv-LV" sz="100" dirty="0">
                <a:latin typeface="Verdana" panose="020B0604030504040204" pitchFamily="34" charset="0"/>
                <a:ea typeface="Verdana" panose="020B0604030504040204" pitchFamily="34" charset="0"/>
              </a:endParaRPr>
            </a:p>
            <a:p>
              <a:pPr algn="r">
                <a:spcBef>
                  <a:spcPts val="600"/>
                </a:spcBef>
                <a:spcAft>
                  <a:spcPts val="600"/>
                </a:spcAft>
              </a:pPr>
              <a:r>
                <a:rPr lang="lv-LV" sz="1600" dirty="0">
                  <a:latin typeface="Verdana" panose="020B0604030504040204" pitchFamily="34" charset="0"/>
                  <a:ea typeface="Verdana" panose="020B0604030504040204" pitchFamily="34" charset="0"/>
                </a:rPr>
                <a:t>3. uzdevums</a:t>
              </a:r>
            </a:p>
          </p:txBody>
        </p:sp>
        <p:sp>
          <p:nvSpPr>
            <p:cNvPr id="30" name="TextBox 29">
              <a:extLst>
                <a:ext uri="{FF2B5EF4-FFF2-40B4-BE49-F238E27FC236}">
                  <a16:creationId xmlns:a16="http://schemas.microsoft.com/office/drawing/2014/main" id="{414AF58F-0EB5-48A2-BDB8-39D4C31759B3}"/>
                </a:ext>
              </a:extLst>
            </p:cNvPr>
            <p:cNvSpPr txBox="1"/>
            <p:nvPr/>
          </p:nvSpPr>
          <p:spPr>
            <a:xfrm>
              <a:off x="1703540" y="1570168"/>
              <a:ext cx="1483886" cy="374571"/>
            </a:xfrm>
            <a:prstGeom prst="roundRect">
              <a:avLst/>
            </a:prstGeom>
            <a:solidFill>
              <a:srgbClr val="4F6228"/>
            </a:solidFill>
          </p:spPr>
          <p:txBody>
            <a:bodyPr wrap="square" rtlCol="0">
              <a:spAutoFit/>
            </a:bodyPr>
            <a:lstStyle/>
            <a:p>
              <a:r>
                <a:rPr lang="lv-LV" sz="1600" dirty="0">
                  <a:solidFill>
                    <a:schemeClr val="bg1"/>
                  </a:solidFill>
                  <a:latin typeface="Verdana" panose="020B0604030504040204" pitchFamily="34" charset="0"/>
                  <a:ea typeface="Verdana" panose="020B0604030504040204" pitchFamily="34" charset="0"/>
                </a:rPr>
                <a:t>3.daļa</a:t>
              </a:r>
            </a:p>
          </p:txBody>
        </p:sp>
      </p:grpSp>
      <p:sp>
        <p:nvSpPr>
          <p:cNvPr id="31" name="Title 1">
            <a:extLst>
              <a:ext uri="{FF2B5EF4-FFF2-40B4-BE49-F238E27FC236}">
                <a16:creationId xmlns:a16="http://schemas.microsoft.com/office/drawing/2014/main" id="{0683225A-CC6B-4E56-9CB8-E76F1E950AC2}"/>
              </a:ext>
            </a:extLst>
          </p:cNvPr>
          <p:cNvSpPr txBox="1">
            <a:spLocks/>
          </p:cNvSpPr>
          <p:nvPr/>
        </p:nvSpPr>
        <p:spPr>
          <a:xfrm>
            <a:off x="259388" y="3444543"/>
            <a:ext cx="3406745" cy="647574"/>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Kā skolēnu atbildes novērtēja eksāmena vērtētāji?</a:t>
            </a:r>
          </a:p>
        </p:txBody>
      </p:sp>
    </p:spTree>
    <p:extLst>
      <p:ext uri="{BB962C8B-B14F-4D97-AF65-F5344CB8AC3E}">
        <p14:creationId xmlns:p14="http://schemas.microsoft.com/office/powerpoint/2010/main" val="5606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ppt_x</p:attrName>
                                        </p:attrNameLst>
                                      </p:cBhvr>
                                      <p:tavLst>
                                        <p:tav tm="0">
                                          <p:val>
                                            <p:strVal val="#ppt_x-#ppt_w*1.125000"/>
                                          </p:val>
                                        </p:tav>
                                        <p:tav tm="100000">
                                          <p:val>
                                            <p:strVal val="#ppt_x"/>
                                          </p:val>
                                        </p:tav>
                                      </p:tavLst>
                                    </p:anim>
                                    <p:animEffect transition="in" filter="wipe(righ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animBg="1"/>
      <p:bldP spid="21" grpId="0" animBg="1"/>
      <p:bldP spid="2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609D435B-A4E5-401D-8D70-B460F4CA9CA1}"/>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4" name="Text Placeholder 7">
            <a:extLst>
              <a:ext uri="{FF2B5EF4-FFF2-40B4-BE49-F238E27FC236}">
                <a16:creationId xmlns:a16="http://schemas.microsoft.com/office/drawing/2014/main" id="{60D453B0-FDA2-4234-9BBD-750768DCCC6B}"/>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7" name="Title 1">
            <a:extLst>
              <a:ext uri="{FF2B5EF4-FFF2-40B4-BE49-F238E27FC236}">
                <a16:creationId xmlns:a16="http://schemas.microsoft.com/office/drawing/2014/main" id="{722447A1-861A-4639-9DED-5A20D365524E}"/>
              </a:ext>
            </a:extLst>
          </p:cNvPr>
          <p:cNvSpPr txBox="1">
            <a:spLocks/>
          </p:cNvSpPr>
          <p:nvPr/>
        </p:nvSpPr>
        <p:spPr>
          <a:xfrm>
            <a:off x="2025909" y="221187"/>
            <a:ext cx="6282638" cy="10366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br>
              <a:rPr lang="lv-LV" altLang="lv-LV" sz="2200" dirty="0">
                <a:ea typeface="MS PGothic" pitchFamily="34" charset="-128"/>
              </a:rPr>
            </a:br>
            <a:r>
              <a:rPr lang="lv-LV" altLang="lv-LV" sz="2200" dirty="0">
                <a:ea typeface="MS PGothic" pitchFamily="34" charset="-128"/>
              </a:rPr>
              <a:t>Kā gatavoties eksāmena 3.daļai?</a:t>
            </a:r>
            <a:br>
              <a:rPr lang="lv-LV" altLang="lv-LV" sz="2200" dirty="0">
                <a:ea typeface="MS PGothic" pitchFamily="34" charset="-128"/>
              </a:rPr>
            </a:br>
            <a:endParaRPr lang="lv-LV" altLang="lv-LV" sz="2200" b="0" i="1" dirty="0">
              <a:ea typeface="MS PGothic" pitchFamily="34" charset="-128"/>
            </a:endParaRPr>
          </a:p>
        </p:txBody>
      </p:sp>
      <p:graphicFrame>
        <p:nvGraphicFramePr>
          <p:cNvPr id="21" name="Diagram 20">
            <a:extLst>
              <a:ext uri="{FF2B5EF4-FFF2-40B4-BE49-F238E27FC236}">
                <a16:creationId xmlns:a16="http://schemas.microsoft.com/office/drawing/2014/main" id="{563FDBC3-870B-4CB3-A6A8-8CE5E3B283AA}"/>
              </a:ext>
            </a:extLst>
          </p:cNvPr>
          <p:cNvGraphicFramePr/>
          <p:nvPr>
            <p:extLst>
              <p:ext uri="{D42A27DB-BD31-4B8C-83A1-F6EECF244321}">
                <p14:modId xmlns:p14="http://schemas.microsoft.com/office/powerpoint/2010/main" val="2677248696"/>
              </p:ext>
            </p:extLst>
          </p:nvPr>
        </p:nvGraphicFramePr>
        <p:xfrm>
          <a:off x="3970927" y="1487873"/>
          <a:ext cx="7763655" cy="489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itle 1">
            <a:extLst>
              <a:ext uri="{FF2B5EF4-FFF2-40B4-BE49-F238E27FC236}">
                <a16:creationId xmlns:a16="http://schemas.microsoft.com/office/drawing/2014/main" id="{056C17EB-E2A1-4296-9904-E3DAC3970A59}"/>
              </a:ext>
            </a:extLst>
          </p:cNvPr>
          <p:cNvSpPr txBox="1">
            <a:spLocks/>
          </p:cNvSpPr>
          <p:nvPr/>
        </p:nvSpPr>
        <p:spPr>
          <a:xfrm>
            <a:off x="2365388" y="2404361"/>
            <a:ext cx="2801840" cy="892729"/>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lv-LV" altLang="lv-LV" sz="1400" dirty="0">
                <a:solidFill>
                  <a:prstClr val="black"/>
                </a:solidFill>
                <a:latin typeface="Verdana" panose="020B0604030504040204" pitchFamily="34" charset="0"/>
                <a:ea typeface="Verdana" panose="020B0604030504040204" pitchFamily="34" charset="0"/>
              </a:rPr>
              <a:t>Vai tas prasa no skolēna vairāk nekā ikdienas mācību procesā?</a:t>
            </a:r>
          </a:p>
        </p:txBody>
      </p:sp>
      <p:sp>
        <p:nvSpPr>
          <p:cNvPr id="24" name="TextBox 23">
            <a:extLst>
              <a:ext uri="{FF2B5EF4-FFF2-40B4-BE49-F238E27FC236}">
                <a16:creationId xmlns:a16="http://schemas.microsoft.com/office/drawing/2014/main" id="{337F392A-0DF6-4AC4-92CD-16A5CE63EE4F}"/>
              </a:ext>
            </a:extLst>
          </p:cNvPr>
          <p:cNvSpPr txBox="1"/>
          <p:nvPr/>
        </p:nvSpPr>
        <p:spPr>
          <a:xfrm>
            <a:off x="586543" y="4261400"/>
            <a:ext cx="4580685" cy="1723549"/>
          </a:xfrm>
          <a:prstGeom prst="rect">
            <a:avLst/>
          </a:prstGeom>
          <a:noFill/>
          <a:ln w="9525">
            <a:solidFill>
              <a:schemeClr val="accent3">
                <a:lumMod val="75000"/>
              </a:schemeClr>
            </a:solidFill>
          </a:ln>
        </p:spPr>
        <p:txBody>
          <a:bodyPr wrap="square" rtlCol="0">
            <a:spAutoFit/>
          </a:bodyPr>
          <a:lstStyle/>
          <a:p>
            <a:pPr defTabSz="938213" eaLnBrk="0" fontAlgn="base" hangingPunct="0">
              <a:spcBef>
                <a:spcPts val="600"/>
              </a:spcBef>
              <a:spcAft>
                <a:spcPct val="0"/>
              </a:spcAft>
            </a:pPr>
            <a:r>
              <a:rPr lang="lv-LV" sz="1600" b="1" dirty="0">
                <a:solidFill>
                  <a:srgbClr val="9BBB59">
                    <a:lumMod val="50000"/>
                  </a:srgbClr>
                </a:solidFill>
                <a:latin typeface="Verdana" panose="020B0604030504040204" pitchFamily="34" charset="0"/>
                <a:ea typeface="Verdana" panose="020B0604030504040204" pitchFamily="34" charset="0"/>
              </a:rPr>
              <a:t>Augstāka līmeņa domāšanas prasmes </a:t>
            </a:r>
            <a:r>
              <a:rPr lang="lv-LV" sz="1600" dirty="0">
                <a:solidFill>
                  <a:srgbClr val="9BBB59">
                    <a:lumMod val="50000"/>
                  </a:srgbClr>
                </a:solidFill>
                <a:latin typeface="Verdana" panose="020B0604030504040204" pitchFamily="34" charset="0"/>
                <a:ea typeface="Verdana" panose="020B0604030504040204" pitchFamily="34" charset="0"/>
              </a:rPr>
              <a:t>apgūst visos mācību priekšmetos.</a:t>
            </a:r>
          </a:p>
          <a:p>
            <a:pPr defTabSz="938213" eaLnBrk="0" fontAlgn="base" hangingPunct="0">
              <a:spcBef>
                <a:spcPts val="600"/>
              </a:spcBef>
              <a:spcAft>
                <a:spcPct val="0"/>
              </a:spcAft>
            </a:pPr>
            <a:r>
              <a:rPr lang="lv-LV" sz="1600" b="1" dirty="0">
                <a:solidFill>
                  <a:srgbClr val="9BBB59">
                    <a:lumMod val="50000"/>
                  </a:srgbClr>
                </a:solidFill>
                <a:latin typeface="Verdana" panose="020B0604030504040204" pitchFamily="34" charset="0"/>
                <a:ea typeface="Verdana" panose="020B0604030504040204" pitchFamily="34" charset="0"/>
              </a:rPr>
              <a:t>Izpratni par pētniecību </a:t>
            </a:r>
            <a:r>
              <a:rPr lang="lv-LV" sz="1600" dirty="0">
                <a:solidFill>
                  <a:srgbClr val="9BBB59">
                    <a:lumMod val="50000"/>
                  </a:srgbClr>
                </a:solidFill>
                <a:latin typeface="Verdana" panose="020B0604030504040204" pitchFamily="34" charset="0"/>
                <a:ea typeface="Verdana" panose="020B0604030504040204" pitchFamily="34" charset="0"/>
              </a:rPr>
              <a:t>un</a:t>
            </a:r>
            <a:r>
              <a:rPr lang="lv-LV" sz="1600" b="1" dirty="0">
                <a:solidFill>
                  <a:srgbClr val="9BBB59">
                    <a:lumMod val="50000"/>
                  </a:srgbClr>
                </a:solidFill>
                <a:latin typeface="Verdana" panose="020B0604030504040204" pitchFamily="34" charset="0"/>
                <a:ea typeface="Verdana" panose="020B0604030504040204" pitchFamily="34" charset="0"/>
              </a:rPr>
              <a:t> pieredzi</a:t>
            </a:r>
            <a:r>
              <a:rPr lang="lv-LV" sz="1600" dirty="0">
                <a:solidFill>
                  <a:srgbClr val="9BBB59">
                    <a:lumMod val="50000"/>
                  </a:srgbClr>
                </a:solidFill>
                <a:latin typeface="Verdana" panose="020B0604030504040204" pitchFamily="34" charset="0"/>
                <a:ea typeface="Verdana" panose="020B0604030504040204" pitchFamily="34" charset="0"/>
              </a:rPr>
              <a:t> apgūst mācību procesā.</a:t>
            </a:r>
          </a:p>
          <a:p>
            <a:pPr defTabSz="938213" eaLnBrk="0" fontAlgn="base" hangingPunct="0">
              <a:spcBef>
                <a:spcPts val="600"/>
              </a:spcBef>
              <a:spcAft>
                <a:spcPct val="0"/>
              </a:spcAft>
            </a:pPr>
            <a:r>
              <a:rPr lang="lv-LV" sz="1600" b="1" dirty="0">
                <a:solidFill>
                  <a:srgbClr val="9BBB59">
                    <a:lumMod val="50000"/>
                  </a:srgbClr>
                </a:solidFill>
                <a:latin typeface="Verdana" panose="020B0604030504040204" pitchFamily="34" charset="0"/>
                <a:ea typeface="Verdana" panose="020B0604030504040204" pitchFamily="34" charset="0"/>
              </a:rPr>
              <a:t>Pamatzināšanas</a:t>
            </a:r>
            <a:r>
              <a:rPr lang="lv-LV" sz="1600" dirty="0">
                <a:solidFill>
                  <a:srgbClr val="9BBB59">
                    <a:lumMod val="50000"/>
                  </a:srgbClr>
                </a:solidFill>
                <a:latin typeface="Verdana" panose="020B0604030504040204" pitchFamily="34" charset="0"/>
                <a:ea typeface="Verdana" panose="020B0604030504040204" pitchFamily="34" charset="0"/>
              </a:rPr>
              <a:t> un </a:t>
            </a:r>
            <a:r>
              <a:rPr lang="lv-LV" sz="1600" b="1" dirty="0">
                <a:solidFill>
                  <a:srgbClr val="9BBB59">
                    <a:lumMod val="50000"/>
                  </a:srgbClr>
                </a:solidFill>
                <a:latin typeface="Verdana" panose="020B0604030504040204" pitchFamily="34" charset="0"/>
                <a:ea typeface="Verdana" panose="020B0604030504040204" pitchFamily="34" charset="0"/>
              </a:rPr>
              <a:t>izpratni </a:t>
            </a:r>
            <a:r>
              <a:rPr lang="lv-LV" sz="1600" dirty="0">
                <a:solidFill>
                  <a:srgbClr val="9BBB59">
                    <a:lumMod val="50000"/>
                  </a:srgbClr>
                </a:solidFill>
                <a:latin typeface="Verdana" panose="020B0604030504040204" pitchFamily="34" charset="0"/>
                <a:ea typeface="Verdana" panose="020B0604030504040204" pitchFamily="34" charset="0"/>
              </a:rPr>
              <a:t>par organismiem apgūst mācību procesā.</a:t>
            </a:r>
          </a:p>
        </p:txBody>
      </p:sp>
      <p:grpSp>
        <p:nvGrpSpPr>
          <p:cNvPr id="25" name="Group 24">
            <a:extLst>
              <a:ext uri="{FF2B5EF4-FFF2-40B4-BE49-F238E27FC236}">
                <a16:creationId xmlns:a16="http://schemas.microsoft.com/office/drawing/2014/main" id="{A5EB736A-B1E4-49AC-8984-B3770BC661A0}"/>
              </a:ext>
            </a:extLst>
          </p:cNvPr>
          <p:cNvGrpSpPr/>
          <p:nvPr/>
        </p:nvGrpSpPr>
        <p:grpSpPr>
          <a:xfrm>
            <a:off x="586543" y="3503396"/>
            <a:ext cx="1846925" cy="536310"/>
            <a:chOff x="559361" y="1722845"/>
            <a:chExt cx="1846925" cy="536310"/>
          </a:xfrm>
        </p:grpSpPr>
        <p:pic>
          <p:nvPicPr>
            <p:cNvPr id="26" name="Graphic 25" descr="Warning">
              <a:extLst>
                <a:ext uri="{FF2B5EF4-FFF2-40B4-BE49-F238E27FC236}">
                  <a16:creationId xmlns:a16="http://schemas.microsoft.com/office/drawing/2014/main" id="{80A1E9B4-B9B9-4D97-8347-8B8812B893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9361" y="1722845"/>
              <a:ext cx="520921" cy="520921"/>
            </a:xfrm>
            <a:prstGeom prst="rect">
              <a:avLst/>
            </a:prstGeom>
          </p:spPr>
        </p:pic>
        <p:sp>
          <p:nvSpPr>
            <p:cNvPr id="27" name="TextBox 26">
              <a:extLst>
                <a:ext uri="{FF2B5EF4-FFF2-40B4-BE49-F238E27FC236}">
                  <a16:creationId xmlns:a16="http://schemas.microsoft.com/office/drawing/2014/main" id="{726B8273-E451-4646-B430-FEE5B9E74EA1}"/>
                </a:ext>
              </a:extLst>
            </p:cNvPr>
            <p:cNvSpPr txBox="1"/>
            <p:nvPr/>
          </p:nvSpPr>
          <p:spPr>
            <a:xfrm>
              <a:off x="1080282" y="1889823"/>
              <a:ext cx="1326004" cy="369332"/>
            </a:xfrm>
            <a:prstGeom prst="rect">
              <a:avLst/>
            </a:prstGeom>
            <a:noFill/>
          </p:spPr>
          <p:txBody>
            <a:bodyPr wrap="none" rtlCol="0">
              <a:spAutoFit/>
            </a:bodyPr>
            <a:lstStyle/>
            <a:p>
              <a:pPr defTabSz="938213" eaLnBrk="0" fontAlgn="base" hangingPunct="0">
                <a:spcBef>
                  <a:spcPct val="0"/>
                </a:spcBef>
                <a:spcAft>
                  <a:spcPct val="0"/>
                </a:spcAft>
              </a:pPr>
              <a:r>
                <a:rPr lang="lv-LV" b="1" dirty="0">
                  <a:solidFill>
                    <a:srgbClr val="9BBB59">
                      <a:lumMod val="50000"/>
                    </a:srgbClr>
                  </a:solidFill>
                  <a:latin typeface="Verdana" panose="020B0604030504040204" pitchFamily="34" charset="0"/>
                  <a:ea typeface="Verdana" panose="020B0604030504040204" pitchFamily="34" charset="0"/>
                </a:rPr>
                <a:t>SVARĪGI</a:t>
              </a:r>
            </a:p>
          </p:txBody>
        </p:sp>
      </p:grpSp>
      <p:pic>
        <p:nvPicPr>
          <p:cNvPr id="12" name="Picture 11">
            <a:extLst>
              <a:ext uri="{FF2B5EF4-FFF2-40B4-BE49-F238E27FC236}">
                <a16:creationId xmlns:a16="http://schemas.microsoft.com/office/drawing/2014/main" id="{CC8AB844-2648-4B1C-AAFD-400ACFF352D0}"/>
              </a:ext>
            </a:extLst>
          </p:cNvPr>
          <p:cNvPicPr>
            <a:picLocks noChangeAspect="1"/>
          </p:cNvPicPr>
          <p:nvPr/>
        </p:nvPicPr>
        <p:blipFill>
          <a:blip r:embed="rId10"/>
          <a:stretch>
            <a:fillRect/>
          </a:stretch>
        </p:blipFill>
        <p:spPr>
          <a:xfrm>
            <a:off x="305420" y="0"/>
            <a:ext cx="1856489" cy="1877734"/>
          </a:xfrm>
          <a:prstGeom prst="rect">
            <a:avLst/>
          </a:prstGeom>
        </p:spPr>
      </p:pic>
      <p:sp>
        <p:nvSpPr>
          <p:cNvPr id="13" name="Slide Number Placeholder 5">
            <a:extLst>
              <a:ext uri="{FF2B5EF4-FFF2-40B4-BE49-F238E27FC236}">
                <a16:creationId xmlns:a16="http://schemas.microsoft.com/office/drawing/2014/main" id="{6919C6DC-AEC5-4311-B989-43C1BE4B61B5}"/>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88</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29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7FAF-5704-4A7A-A3D9-CEA9E8970CFE}"/>
              </a:ext>
            </a:extLst>
          </p:cNvPr>
          <p:cNvSpPr>
            <a:spLocks noGrp="1"/>
          </p:cNvSpPr>
          <p:nvPr>
            <p:ph type="title"/>
          </p:nvPr>
        </p:nvSpPr>
        <p:spPr>
          <a:xfrm>
            <a:off x="2161909" y="429052"/>
            <a:ext cx="8128000" cy="1036642"/>
          </a:xfrm>
        </p:spPr>
        <p:txBody>
          <a:bodyPr>
            <a:normAutofit fontScale="90000"/>
          </a:bodyPr>
          <a:lstStyle/>
          <a:p>
            <a:r>
              <a:rPr lang="lv-LV" sz="2200" dirty="0"/>
              <a:t>Kvalitatīva snieguma veiksmes atslēgas</a:t>
            </a:r>
            <a:br>
              <a:rPr lang="lv-LV" sz="2200" dirty="0"/>
            </a:br>
            <a:br>
              <a:rPr lang="lv-LV" sz="2200" dirty="0"/>
            </a:br>
            <a:endParaRPr lang="lv-LV" sz="2200" dirty="0"/>
          </a:p>
        </p:txBody>
      </p:sp>
      <p:graphicFrame>
        <p:nvGraphicFramePr>
          <p:cNvPr id="9" name="Diagram 8">
            <a:extLst>
              <a:ext uri="{FF2B5EF4-FFF2-40B4-BE49-F238E27FC236}">
                <a16:creationId xmlns:a16="http://schemas.microsoft.com/office/drawing/2014/main" id="{975945DB-4052-4853-B395-88F25BB52869}"/>
              </a:ext>
            </a:extLst>
          </p:cNvPr>
          <p:cNvGraphicFramePr/>
          <p:nvPr>
            <p:extLst>
              <p:ext uri="{D42A27DB-BD31-4B8C-83A1-F6EECF244321}">
                <p14:modId xmlns:p14="http://schemas.microsoft.com/office/powerpoint/2010/main" val="4083008369"/>
              </p:ext>
            </p:extLst>
          </p:nvPr>
        </p:nvGraphicFramePr>
        <p:xfrm>
          <a:off x="758283" y="3178098"/>
          <a:ext cx="10181063" cy="3132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F21E6C4D-FF20-40AF-9BD7-11250E1C1E8E}"/>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23EA0381-91A3-4D03-AF32-D82DDEDC6A8D}"/>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14" name="Graphic 13" descr="Classroom">
            <a:extLst>
              <a:ext uri="{FF2B5EF4-FFF2-40B4-BE49-F238E27FC236}">
                <a16:creationId xmlns:a16="http://schemas.microsoft.com/office/drawing/2014/main" id="{9552B09D-8479-4A73-A426-170941673E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79029" y="2149698"/>
            <a:ext cx="1463394" cy="1463394"/>
          </a:xfrm>
          <a:prstGeom prst="rect">
            <a:avLst/>
          </a:prstGeom>
        </p:spPr>
      </p:pic>
      <p:pic>
        <p:nvPicPr>
          <p:cNvPr id="11" name="Graphic 10" descr="Person eating">
            <a:extLst>
              <a:ext uri="{FF2B5EF4-FFF2-40B4-BE49-F238E27FC236}">
                <a16:creationId xmlns:a16="http://schemas.microsoft.com/office/drawing/2014/main" id="{04900B31-5124-47B6-8B7C-1626A29F52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019547" y="2634197"/>
            <a:ext cx="914400" cy="914400"/>
          </a:xfrm>
          <a:prstGeom prst="rect">
            <a:avLst/>
          </a:prstGeom>
        </p:spPr>
      </p:pic>
      <p:pic>
        <p:nvPicPr>
          <p:cNvPr id="15" name="Graphic 14" descr="Person eating">
            <a:extLst>
              <a:ext uri="{FF2B5EF4-FFF2-40B4-BE49-F238E27FC236}">
                <a16:creationId xmlns:a16="http://schemas.microsoft.com/office/drawing/2014/main" id="{584C78DC-C1BE-44F3-A592-6F3F16C89F4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911580" y="2634197"/>
            <a:ext cx="914400" cy="914400"/>
          </a:xfrm>
          <a:prstGeom prst="rect">
            <a:avLst/>
          </a:prstGeom>
        </p:spPr>
      </p:pic>
      <p:sp>
        <p:nvSpPr>
          <p:cNvPr id="16" name="Title 1">
            <a:extLst>
              <a:ext uri="{FF2B5EF4-FFF2-40B4-BE49-F238E27FC236}">
                <a16:creationId xmlns:a16="http://schemas.microsoft.com/office/drawing/2014/main" id="{5CF1C56B-B4E4-48EB-A787-1A19ED271C5F}"/>
              </a:ext>
            </a:extLst>
          </p:cNvPr>
          <p:cNvSpPr txBox="1">
            <a:spLocks/>
          </p:cNvSpPr>
          <p:nvPr/>
        </p:nvSpPr>
        <p:spPr>
          <a:xfrm>
            <a:off x="2707230" y="1965759"/>
            <a:ext cx="1660000" cy="52200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lv-LV" altLang="lv-LV" sz="1400" dirty="0">
                <a:solidFill>
                  <a:prstClr val="black"/>
                </a:solidFill>
                <a:latin typeface="Verdana" panose="020B0604030504040204" pitchFamily="34" charset="0"/>
                <a:ea typeface="Verdana" panose="020B0604030504040204" pitchFamily="34" charset="0"/>
              </a:rPr>
              <a:t>Dod iespējas</a:t>
            </a:r>
          </a:p>
        </p:txBody>
      </p:sp>
      <p:sp>
        <p:nvSpPr>
          <p:cNvPr id="17" name="Title 1">
            <a:extLst>
              <a:ext uri="{FF2B5EF4-FFF2-40B4-BE49-F238E27FC236}">
                <a16:creationId xmlns:a16="http://schemas.microsoft.com/office/drawing/2014/main" id="{E62B8006-7905-4235-9084-5BACC6F97A84}"/>
              </a:ext>
            </a:extLst>
          </p:cNvPr>
          <p:cNvSpPr txBox="1">
            <a:spLocks/>
          </p:cNvSpPr>
          <p:nvPr/>
        </p:nvSpPr>
        <p:spPr>
          <a:xfrm flipH="1">
            <a:off x="5266381" y="1965759"/>
            <a:ext cx="2581440" cy="522000"/>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lv-LV" altLang="lv-LV" sz="1400" dirty="0">
                <a:solidFill>
                  <a:prstClr val="black"/>
                </a:solidFill>
                <a:latin typeface="Verdana" panose="020B0604030504040204" pitchFamily="34" charset="0"/>
                <a:ea typeface="Verdana" panose="020B0604030504040204" pitchFamily="34" charset="0"/>
              </a:rPr>
              <a:t>Izmanto dotās iespējas</a:t>
            </a:r>
          </a:p>
        </p:txBody>
      </p:sp>
      <p:pic>
        <p:nvPicPr>
          <p:cNvPr id="12" name="Picture 11">
            <a:extLst>
              <a:ext uri="{FF2B5EF4-FFF2-40B4-BE49-F238E27FC236}">
                <a16:creationId xmlns:a16="http://schemas.microsoft.com/office/drawing/2014/main" id="{5A5DBEB8-0AC0-48DF-AF72-D28BC5A407DE}"/>
              </a:ext>
            </a:extLst>
          </p:cNvPr>
          <p:cNvPicPr>
            <a:picLocks noChangeAspect="1"/>
          </p:cNvPicPr>
          <p:nvPr/>
        </p:nvPicPr>
        <p:blipFill>
          <a:blip r:embed="rId12"/>
          <a:stretch>
            <a:fillRect/>
          </a:stretch>
        </p:blipFill>
        <p:spPr>
          <a:xfrm>
            <a:off x="305420" y="0"/>
            <a:ext cx="1856489" cy="1877734"/>
          </a:xfrm>
          <a:prstGeom prst="rect">
            <a:avLst/>
          </a:prstGeom>
        </p:spPr>
      </p:pic>
      <p:sp>
        <p:nvSpPr>
          <p:cNvPr id="13" name="Slide Number Placeholder 5">
            <a:extLst>
              <a:ext uri="{FF2B5EF4-FFF2-40B4-BE49-F238E27FC236}">
                <a16:creationId xmlns:a16="http://schemas.microsoft.com/office/drawing/2014/main" id="{C383E421-5726-4B12-B525-58046B36554F}"/>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89</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361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left)">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A569A2FF-4BAF-4615-82DA-57DC11A80812}"/>
              </a:ext>
            </a:extLst>
          </p:cNvPr>
          <p:cNvGrpSpPr/>
          <p:nvPr/>
        </p:nvGrpSpPr>
        <p:grpSpPr>
          <a:xfrm>
            <a:off x="3259393" y="3241194"/>
            <a:ext cx="8016291" cy="3616806"/>
            <a:chOff x="901700" y="901700"/>
            <a:chExt cx="7464531" cy="3136900"/>
          </a:xfrm>
        </p:grpSpPr>
        <p:sp>
          <p:nvSpPr>
            <p:cNvPr id="145" name="Rectangle 144">
              <a:extLst>
                <a:ext uri="{FF2B5EF4-FFF2-40B4-BE49-F238E27FC236}">
                  <a16:creationId xmlns:a16="http://schemas.microsoft.com/office/drawing/2014/main" id="{8CC0921B-F84F-4947-B912-18BBCDDF60E8}"/>
                </a:ext>
              </a:extLst>
            </p:cNvPr>
            <p:cNvSpPr/>
            <p:nvPr/>
          </p:nvSpPr>
          <p:spPr>
            <a:xfrm>
              <a:off x="901700" y="901700"/>
              <a:ext cx="7464531" cy="3136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6" name="Picture 145">
              <a:extLst>
                <a:ext uri="{FF2B5EF4-FFF2-40B4-BE49-F238E27FC236}">
                  <a16:creationId xmlns:a16="http://schemas.microsoft.com/office/drawing/2014/main" id="{72D38CD5-2A74-4FAC-B14C-6E0CC994F189}"/>
                </a:ext>
              </a:extLst>
            </p:cNvPr>
            <p:cNvPicPr>
              <a:picLocks noChangeAspect="1"/>
            </p:cNvPicPr>
            <p:nvPr/>
          </p:nvPicPr>
          <p:blipFill>
            <a:blip r:embed="rId3"/>
            <a:stretch>
              <a:fillRect/>
            </a:stretch>
          </p:blipFill>
          <p:spPr>
            <a:xfrm>
              <a:off x="901700" y="1203343"/>
              <a:ext cx="7464531" cy="2482813"/>
            </a:xfrm>
            <a:prstGeom prst="rect">
              <a:avLst/>
            </a:prstGeom>
          </p:spPr>
        </p:pic>
      </p:grpSp>
      <p:sp>
        <p:nvSpPr>
          <p:cNvPr id="7" name="Text Placeholder 6">
            <a:extLst>
              <a:ext uri="{FF2B5EF4-FFF2-40B4-BE49-F238E27FC236}">
                <a16:creationId xmlns:a16="http://schemas.microsoft.com/office/drawing/2014/main" id="{C017FA0E-C97A-43D1-BEA1-ECFC3A72A4DA}"/>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8" name="Text Placeholder 7">
            <a:extLst>
              <a:ext uri="{FF2B5EF4-FFF2-40B4-BE49-F238E27FC236}">
                <a16:creationId xmlns:a16="http://schemas.microsoft.com/office/drawing/2014/main" id="{F72E90C2-850B-4717-88B1-E2627AE7206F}"/>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cxnSp>
        <p:nvCxnSpPr>
          <p:cNvPr id="147" name="Straight Connector 146">
            <a:extLst>
              <a:ext uri="{FF2B5EF4-FFF2-40B4-BE49-F238E27FC236}">
                <a16:creationId xmlns:a16="http://schemas.microsoft.com/office/drawing/2014/main" id="{6EBB8FB5-DFBE-4605-BC20-C1EB303F8EBF}"/>
              </a:ext>
            </a:extLst>
          </p:cNvPr>
          <p:cNvCxnSpPr>
            <a:cxnSpLocks/>
          </p:cNvCxnSpPr>
          <p:nvPr/>
        </p:nvCxnSpPr>
        <p:spPr>
          <a:xfrm>
            <a:off x="3814522" y="5304723"/>
            <a:ext cx="127367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7">
            <a:extLst>
              <a:ext uri="{FF2B5EF4-FFF2-40B4-BE49-F238E27FC236}">
                <a16:creationId xmlns:a16="http://schemas.microsoft.com/office/drawing/2014/main" id="{B484318F-A77A-443E-831A-B323D9C8290E}"/>
              </a:ext>
            </a:extLst>
          </p:cNvPr>
          <p:cNvSpPr txBox="1">
            <a:spLocks noChangeArrowheads="1"/>
          </p:cNvSpPr>
          <p:nvPr/>
        </p:nvSpPr>
        <p:spPr bwMode="auto">
          <a:xfrm>
            <a:off x="2755490" y="2047036"/>
            <a:ext cx="83988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lv-LV" altLang="lv-LV" sz="1600" b="1" dirty="0">
                <a:solidFill>
                  <a:srgbClr val="C00000"/>
                </a:solidFill>
                <a:latin typeface="Verdana" panose="020B0604030504040204" pitchFamily="34" charset="0"/>
              </a:rPr>
              <a:t>Pazīst, klasificē un salīdzina organismus pēc šūnu uzbūves, vielmaiņas tipa un piederības sistemātiskajai grupai.</a:t>
            </a:r>
          </a:p>
          <a:p>
            <a:pPr algn="just" eaLnBrk="1" hangingPunct="1"/>
            <a:endParaRPr lang="lv-LV" altLang="lv-LV" sz="1600" b="1" dirty="0">
              <a:solidFill>
                <a:srgbClr val="C00000"/>
              </a:solidFill>
              <a:latin typeface="Verdana" panose="020B0604030504040204" pitchFamily="34" charset="0"/>
            </a:endParaRPr>
          </a:p>
          <a:p>
            <a:pPr algn="just" eaLnBrk="1" hangingPunct="1"/>
            <a:r>
              <a:rPr lang="lv-LV" altLang="lv-LV" sz="1600" dirty="0">
                <a:solidFill>
                  <a:srgbClr val="C00000"/>
                </a:solidFill>
                <a:latin typeface="Verdana" panose="020B0604030504040204" pitchFamily="34" charset="0"/>
              </a:rPr>
              <a:t>Pazīst norādīto sistemātikas taksonu (…) raksturīgākās pazīmes dotajos organismu attēlos vai aprakstos.</a:t>
            </a:r>
          </a:p>
        </p:txBody>
      </p:sp>
      <p:pic>
        <p:nvPicPr>
          <p:cNvPr id="13" name="Picture 12">
            <a:extLst>
              <a:ext uri="{FF2B5EF4-FFF2-40B4-BE49-F238E27FC236}">
                <a16:creationId xmlns:a16="http://schemas.microsoft.com/office/drawing/2014/main" id="{64970D35-D25E-4D5B-891B-A798883B02A5}"/>
              </a:ext>
            </a:extLst>
          </p:cNvPr>
          <p:cNvPicPr>
            <a:picLocks noChangeAspect="1"/>
          </p:cNvPicPr>
          <p:nvPr/>
        </p:nvPicPr>
        <p:blipFill>
          <a:blip r:embed="rId4"/>
          <a:stretch>
            <a:fillRect/>
          </a:stretch>
        </p:blipFill>
        <p:spPr>
          <a:xfrm>
            <a:off x="305420" y="0"/>
            <a:ext cx="1856489" cy="1877734"/>
          </a:xfrm>
          <a:prstGeom prst="rect">
            <a:avLst/>
          </a:prstGeom>
        </p:spPr>
      </p:pic>
      <p:sp>
        <p:nvSpPr>
          <p:cNvPr id="14" name="Slide Number Placeholder 5">
            <a:extLst>
              <a:ext uri="{FF2B5EF4-FFF2-40B4-BE49-F238E27FC236}">
                <a16:creationId xmlns:a16="http://schemas.microsoft.com/office/drawing/2014/main" id="{67973278-D58B-40AF-9449-67935CC1A925}"/>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9</a:t>
            </a:fld>
            <a:endParaRPr lang="en-US" altLang="lv-LV" sz="900" dirty="0">
              <a:latin typeface="Verdana" panose="020B0604030504040204" pitchFamily="34" charset="0"/>
              <a:ea typeface="Verdana" panose="020B0604030504040204" pitchFamily="34" charset="0"/>
            </a:endParaRPr>
          </a:p>
        </p:txBody>
      </p:sp>
      <p:sp>
        <p:nvSpPr>
          <p:cNvPr id="18" name="Title 1">
            <a:extLst>
              <a:ext uri="{FF2B5EF4-FFF2-40B4-BE49-F238E27FC236}">
                <a16:creationId xmlns:a16="http://schemas.microsoft.com/office/drawing/2014/main" id="{11089D2B-E5A1-4D8F-998F-60F2222BF1A8}"/>
              </a:ext>
            </a:extLst>
          </p:cNvPr>
          <p:cNvSpPr txBox="1">
            <a:spLocks/>
          </p:cNvSpPr>
          <p:nvPr/>
        </p:nvSpPr>
        <p:spPr>
          <a:xfrm>
            <a:off x="305420" y="2096037"/>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Standarta prasība</a:t>
            </a:r>
          </a:p>
        </p:txBody>
      </p:sp>
      <p:sp>
        <p:nvSpPr>
          <p:cNvPr id="19" name="Title 1">
            <a:extLst>
              <a:ext uri="{FF2B5EF4-FFF2-40B4-BE49-F238E27FC236}">
                <a16:creationId xmlns:a16="http://schemas.microsoft.com/office/drawing/2014/main" id="{6CD3BC92-FF29-4C76-82D2-390A49A99A9F}"/>
              </a:ext>
            </a:extLst>
          </p:cNvPr>
          <p:cNvSpPr txBox="1">
            <a:spLocks/>
          </p:cNvSpPr>
          <p:nvPr/>
        </p:nvSpPr>
        <p:spPr>
          <a:xfrm>
            <a:off x="305420" y="2831750"/>
            <a:ext cx="2117975" cy="523043"/>
          </a:xfrm>
          <a:prstGeom prst="homePlate">
            <a:avLst/>
          </a:prstGeom>
          <a:solidFill>
            <a:srgbClr val="E0D1FF"/>
          </a:solidFill>
          <a:ln>
            <a:solidFill>
              <a:srgbClr val="7030A0"/>
            </a:solid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1600" dirty="0">
                <a:latin typeface="Verdana" panose="020B0604030504040204" pitchFamily="34" charset="0"/>
                <a:ea typeface="Verdana" panose="020B0604030504040204" pitchFamily="34" charset="0"/>
              </a:rPr>
              <a:t>Indikators</a:t>
            </a:r>
          </a:p>
        </p:txBody>
      </p:sp>
      <p:sp>
        <p:nvSpPr>
          <p:cNvPr id="21" name="Title 1">
            <a:extLst>
              <a:ext uri="{FF2B5EF4-FFF2-40B4-BE49-F238E27FC236}">
                <a16:creationId xmlns:a16="http://schemas.microsoft.com/office/drawing/2014/main" id="{1636299C-CD95-483E-B733-6B635420C4A7}"/>
              </a:ext>
            </a:extLst>
          </p:cNvPr>
          <p:cNvSpPr>
            <a:spLocks noGrp="1"/>
          </p:cNvSpPr>
          <p:nvPr>
            <p:ph type="title"/>
          </p:nvPr>
        </p:nvSpPr>
        <p:spPr>
          <a:xfrm>
            <a:off x="2320422" y="1059399"/>
            <a:ext cx="6096000" cy="1036638"/>
          </a:xfrm>
        </p:spPr>
        <p:txBody>
          <a:bodyPr>
            <a:normAutofit/>
          </a:bodyPr>
          <a:lstStyle/>
          <a:p>
            <a:r>
              <a:rPr lang="lv-LV" sz="2200" dirty="0"/>
              <a:t>Bioloģijas obligātā mācību satura apguves prasību indikatori. Piemērs</a:t>
            </a:r>
            <a:endParaRPr lang="lv-LV" altLang="lv-LV" sz="2200" dirty="0">
              <a:ea typeface="MS PGothic" panose="020B0600070205080204" pitchFamily="34" charset="-128"/>
            </a:endParaRPr>
          </a:p>
        </p:txBody>
      </p:sp>
    </p:spTree>
    <p:extLst>
      <p:ext uri="{BB962C8B-B14F-4D97-AF65-F5344CB8AC3E}">
        <p14:creationId xmlns:p14="http://schemas.microsoft.com/office/powerpoint/2010/main" val="421563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4C850A9-DDD9-465B-979D-3BB14E7D0AE9}"/>
              </a:ext>
            </a:extLst>
          </p:cNvPr>
          <p:cNvSpPr>
            <a:spLocks noGrp="1"/>
          </p:cNvSpPr>
          <p:nvPr>
            <p:ph type="title"/>
          </p:nvPr>
        </p:nvSpPr>
        <p:spPr>
          <a:xfrm>
            <a:off x="2161909" y="513435"/>
            <a:ext cx="6096000" cy="1036638"/>
          </a:xfrm>
        </p:spPr>
        <p:txBody>
          <a:bodyPr/>
          <a:lstStyle/>
          <a:p>
            <a:r>
              <a:rPr lang="lv-LV" altLang="lv-LV" dirty="0">
                <a:ea typeface="MS PGothic" panose="020B0600070205080204" pitchFamily="34" charset="-128"/>
              </a:rPr>
              <a:t>Resursi par centralizētajiem eksāmeniem </a:t>
            </a:r>
          </a:p>
        </p:txBody>
      </p:sp>
      <p:sp>
        <p:nvSpPr>
          <p:cNvPr id="14339" name="Content Placeholder 2">
            <a:extLst>
              <a:ext uri="{FF2B5EF4-FFF2-40B4-BE49-F238E27FC236}">
                <a16:creationId xmlns:a16="http://schemas.microsoft.com/office/drawing/2014/main" id="{0BA5F54D-AE9D-445A-8B5B-04A8A6F65B93}"/>
              </a:ext>
            </a:extLst>
          </p:cNvPr>
          <p:cNvSpPr>
            <a:spLocks noGrp="1"/>
          </p:cNvSpPr>
          <p:nvPr>
            <p:ph idx="1"/>
          </p:nvPr>
        </p:nvSpPr>
        <p:spPr>
          <a:xfrm>
            <a:off x="1148576" y="2000084"/>
            <a:ext cx="9232737" cy="4322611"/>
          </a:xfrm>
        </p:spPr>
        <p:txBody>
          <a:bodyPr>
            <a:noAutofit/>
          </a:bodyPr>
          <a:lstStyle/>
          <a:p>
            <a:pPr>
              <a:spcBef>
                <a:spcPts val="0"/>
              </a:spcBef>
            </a:pPr>
            <a:r>
              <a:rPr lang="lv-LV" sz="1800" dirty="0"/>
              <a:t>Iepriekšējo gadu CE eksāmenu uzdevumi.</a:t>
            </a:r>
          </a:p>
          <a:p>
            <a:pPr>
              <a:spcBef>
                <a:spcPts val="0"/>
              </a:spcBef>
            </a:pPr>
            <a:r>
              <a:rPr lang="lv-LV" sz="1800" dirty="0"/>
              <a:t>Pieejams: </a:t>
            </a:r>
          </a:p>
          <a:p>
            <a:pPr>
              <a:spcBef>
                <a:spcPts val="0"/>
              </a:spcBef>
            </a:pPr>
            <a:r>
              <a:rPr lang="lv-LV" sz="1800" dirty="0">
                <a:hlinkClick r:id="rId3"/>
              </a:rPr>
              <a:t>https://www.visc.gov.lv/lv/valsts-parbaudes-darbu-uzdevumi</a:t>
            </a:r>
            <a:endParaRPr lang="lv-LV" sz="1800" dirty="0"/>
          </a:p>
          <a:p>
            <a:pPr>
              <a:spcBef>
                <a:spcPts val="0"/>
              </a:spcBef>
            </a:pPr>
            <a:endParaRPr lang="lv-LV" sz="1800" dirty="0">
              <a:hlinkClick r:id="rId4"/>
            </a:endParaRPr>
          </a:p>
          <a:p>
            <a:pPr>
              <a:spcBef>
                <a:spcPts val="0"/>
              </a:spcBef>
            </a:pPr>
            <a:r>
              <a:rPr lang="lv-LV" sz="1800" dirty="0"/>
              <a:t>2020./2021.gada bioloģijas eksāmena programma. </a:t>
            </a:r>
          </a:p>
          <a:p>
            <a:pPr>
              <a:spcBef>
                <a:spcPts val="0"/>
              </a:spcBef>
            </a:pPr>
            <a:r>
              <a:rPr lang="lv-LV" sz="1800" dirty="0"/>
              <a:t>Pieejams:  </a:t>
            </a:r>
          </a:p>
          <a:p>
            <a:pPr>
              <a:spcBef>
                <a:spcPts val="0"/>
              </a:spcBef>
            </a:pPr>
            <a:r>
              <a:rPr lang="lv-LV" sz="1800" dirty="0">
                <a:hlinkClick r:id="rId5"/>
              </a:rPr>
              <a:t>https://www.visc.gov.lv/lv/valsts-parbaudes-darbu-programmas</a:t>
            </a:r>
            <a:endParaRPr lang="lv-LV" sz="1800" dirty="0"/>
          </a:p>
          <a:p>
            <a:pPr>
              <a:spcBef>
                <a:spcPts val="0"/>
              </a:spcBef>
            </a:pPr>
            <a:endParaRPr lang="lv-LV" sz="1800" dirty="0"/>
          </a:p>
          <a:p>
            <a:pPr>
              <a:spcBef>
                <a:spcPts val="0"/>
              </a:spcBef>
            </a:pPr>
            <a:r>
              <a:rPr lang="lv-LV" sz="1800" dirty="0"/>
              <a:t>Bioloģijas obligātā mācību satura apguves prasību indikatori.</a:t>
            </a:r>
          </a:p>
          <a:p>
            <a:pPr>
              <a:spcBef>
                <a:spcPts val="0"/>
              </a:spcBef>
            </a:pPr>
            <a:r>
              <a:rPr lang="lv-LV" sz="1800" dirty="0"/>
              <a:t>Pieejams: </a:t>
            </a:r>
            <a:r>
              <a:rPr lang="lv-LV" sz="1800" dirty="0">
                <a:hlinkClick r:id="rId4"/>
              </a:rPr>
              <a:t>https://www.visc.gov.lv/sites/visc/files/data_content/indikatori_bio1.pdf</a:t>
            </a:r>
            <a:endParaRPr lang="lv-LV" sz="1800" dirty="0"/>
          </a:p>
          <a:p>
            <a:pPr>
              <a:spcBef>
                <a:spcPts val="0"/>
              </a:spcBef>
            </a:pPr>
            <a:endParaRPr lang="lv-LV" sz="1800" dirty="0"/>
          </a:p>
          <a:p>
            <a:pPr>
              <a:spcBef>
                <a:spcPts val="0"/>
              </a:spcBef>
            </a:pPr>
            <a:r>
              <a:rPr lang="lv-LV" sz="1800" dirty="0"/>
              <a:t>Bioloģijas 2019./2020.mācību gada centralizētā eksāmena rezultātu analīze un metodiskie ieteikumi sagatavošanās organizēšanai centralizētajam eksāmenam bioloģijā (vebinārs). </a:t>
            </a:r>
          </a:p>
          <a:p>
            <a:pPr>
              <a:spcBef>
                <a:spcPts val="0"/>
              </a:spcBef>
            </a:pPr>
            <a:r>
              <a:rPr lang="en-GB" sz="1800" dirty="0"/>
              <a:t>Pieejams: </a:t>
            </a:r>
            <a:r>
              <a:rPr lang="lv-LV" sz="1800" u="sng" dirty="0">
                <a:hlinkClick r:id="rId6"/>
              </a:rPr>
              <a:t>https://www.youtube.com/watch?v=6l8Nt5HGmqA</a:t>
            </a:r>
            <a:r>
              <a:rPr lang="lv-LV" sz="1800" u="sng" dirty="0"/>
              <a:t> </a:t>
            </a:r>
            <a:endParaRPr lang="lv-LV" sz="1800" dirty="0">
              <a:hlinkClick r:id="rId4"/>
            </a:endParaRPr>
          </a:p>
          <a:p>
            <a:pPr>
              <a:spcBef>
                <a:spcPts val="0"/>
              </a:spcBef>
            </a:pPr>
            <a:endParaRPr lang="lv-LV" sz="1800" dirty="0"/>
          </a:p>
          <a:p>
            <a:pPr>
              <a:spcBef>
                <a:spcPts val="0"/>
              </a:spcBef>
            </a:pPr>
            <a:endParaRPr lang="lv-LV" altLang="lv-LV" sz="1800" dirty="0">
              <a:ea typeface="MS PGothic" panose="020B0600070205080204" pitchFamily="34" charset="-128"/>
            </a:endParaRPr>
          </a:p>
        </p:txBody>
      </p:sp>
      <p:sp>
        <p:nvSpPr>
          <p:cNvPr id="9" name="Text Placeholder 6">
            <a:extLst>
              <a:ext uri="{FF2B5EF4-FFF2-40B4-BE49-F238E27FC236}">
                <a16:creationId xmlns:a16="http://schemas.microsoft.com/office/drawing/2014/main" id="{8F43A7AC-43E1-41A5-8442-5D28405A5331}"/>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0" name="Text Placeholder 7">
            <a:extLst>
              <a:ext uri="{FF2B5EF4-FFF2-40B4-BE49-F238E27FC236}">
                <a16:creationId xmlns:a16="http://schemas.microsoft.com/office/drawing/2014/main" id="{40E05A7E-5A31-40B2-83DC-5D79275E0F6D}"/>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7" name="Picture 6">
            <a:extLst>
              <a:ext uri="{FF2B5EF4-FFF2-40B4-BE49-F238E27FC236}">
                <a16:creationId xmlns:a16="http://schemas.microsoft.com/office/drawing/2014/main" id="{0B7B50BD-0F09-45F6-B24D-B250E0784125}"/>
              </a:ext>
            </a:extLst>
          </p:cNvPr>
          <p:cNvPicPr>
            <a:picLocks noChangeAspect="1"/>
          </p:cNvPicPr>
          <p:nvPr/>
        </p:nvPicPr>
        <p:blipFill>
          <a:blip r:embed="rId7"/>
          <a:stretch>
            <a:fillRect/>
          </a:stretch>
        </p:blipFill>
        <p:spPr>
          <a:xfrm>
            <a:off x="305420" y="0"/>
            <a:ext cx="1856489" cy="1877734"/>
          </a:xfrm>
          <a:prstGeom prst="rect">
            <a:avLst/>
          </a:prstGeom>
        </p:spPr>
      </p:pic>
      <p:sp>
        <p:nvSpPr>
          <p:cNvPr id="8" name="Slide Number Placeholder 5">
            <a:extLst>
              <a:ext uri="{FF2B5EF4-FFF2-40B4-BE49-F238E27FC236}">
                <a16:creationId xmlns:a16="http://schemas.microsoft.com/office/drawing/2014/main" id="{FB7B74FB-3504-4B1F-9DB5-801229AA67E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90</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295040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4C850A9-DDD9-465B-979D-3BB14E7D0AE9}"/>
              </a:ext>
            </a:extLst>
          </p:cNvPr>
          <p:cNvSpPr>
            <a:spLocks noGrp="1"/>
          </p:cNvSpPr>
          <p:nvPr>
            <p:ph type="title"/>
          </p:nvPr>
        </p:nvSpPr>
        <p:spPr>
          <a:xfrm>
            <a:off x="2161909" y="513435"/>
            <a:ext cx="6096000" cy="1036638"/>
          </a:xfrm>
        </p:spPr>
        <p:txBody>
          <a:bodyPr/>
          <a:lstStyle/>
          <a:p>
            <a:r>
              <a:rPr lang="lv-LV" altLang="lv-LV" dirty="0">
                <a:ea typeface="MS PGothic" panose="020B0600070205080204" pitchFamily="34" charset="-128"/>
              </a:rPr>
              <a:t>Resursi pamatzināšanu un prasmju apguvei </a:t>
            </a:r>
          </a:p>
        </p:txBody>
      </p:sp>
      <p:sp>
        <p:nvSpPr>
          <p:cNvPr id="14339" name="Content Placeholder 2">
            <a:extLst>
              <a:ext uri="{FF2B5EF4-FFF2-40B4-BE49-F238E27FC236}">
                <a16:creationId xmlns:a16="http://schemas.microsoft.com/office/drawing/2014/main" id="{0BA5F54D-AE9D-445A-8B5B-04A8A6F65B93}"/>
              </a:ext>
            </a:extLst>
          </p:cNvPr>
          <p:cNvSpPr>
            <a:spLocks noGrp="1"/>
          </p:cNvSpPr>
          <p:nvPr>
            <p:ph idx="1"/>
          </p:nvPr>
        </p:nvSpPr>
        <p:spPr>
          <a:xfrm>
            <a:off x="1204332" y="2102991"/>
            <a:ext cx="9421566" cy="4014393"/>
          </a:xfrm>
        </p:spPr>
        <p:txBody>
          <a:bodyPr>
            <a:noAutofit/>
          </a:bodyPr>
          <a:lstStyle/>
          <a:p>
            <a:pPr>
              <a:spcBef>
                <a:spcPts val="0"/>
              </a:spcBef>
            </a:pPr>
            <a:r>
              <a:rPr lang="en-GB" sz="1700" dirty="0" err="1"/>
              <a:t>Mūsdienīgs</a:t>
            </a:r>
            <a:r>
              <a:rPr lang="en-GB" sz="1700" dirty="0"/>
              <a:t> </a:t>
            </a:r>
            <a:r>
              <a:rPr lang="en-GB" sz="1700" dirty="0" err="1"/>
              <a:t>mācību</a:t>
            </a:r>
            <a:r>
              <a:rPr lang="en-GB" sz="1700" dirty="0"/>
              <a:t> process. </a:t>
            </a:r>
            <a:r>
              <a:rPr lang="en-GB" sz="1700" dirty="0" err="1"/>
              <a:t>Bioloģija</a:t>
            </a:r>
            <a:r>
              <a:rPr lang="en-GB" sz="1700" dirty="0"/>
              <a:t> 10., 11. un 12.klasei. </a:t>
            </a:r>
            <a:endParaRPr lang="lv-LV" sz="1700" dirty="0"/>
          </a:p>
          <a:p>
            <a:pPr>
              <a:spcBef>
                <a:spcPts val="0"/>
              </a:spcBef>
            </a:pPr>
            <a:r>
              <a:rPr lang="en-GB" sz="1700" dirty="0"/>
              <a:t>DZM </a:t>
            </a:r>
            <a:r>
              <a:rPr lang="en-GB" sz="1700" dirty="0" err="1"/>
              <a:t>projekts</a:t>
            </a:r>
            <a:r>
              <a:rPr lang="en-GB" sz="1700" dirty="0"/>
              <a:t>. ISEC, 2008. Pieejams: </a:t>
            </a:r>
            <a:r>
              <a:rPr lang="en-GB" sz="1700" u="sng" dirty="0">
                <a:hlinkClick r:id="rId3"/>
              </a:rPr>
              <a:t>www.siic.lu.lv/mat/e_dzm.html</a:t>
            </a:r>
            <a:r>
              <a:rPr lang="en-GB" sz="1700" dirty="0"/>
              <a:t> </a:t>
            </a:r>
            <a:endParaRPr lang="lv-LV" sz="1700" dirty="0"/>
          </a:p>
          <a:p>
            <a:pPr>
              <a:spcBef>
                <a:spcPts val="0"/>
              </a:spcBef>
            </a:pPr>
            <a:endParaRPr lang="lv-LV" sz="1700" dirty="0"/>
          </a:p>
          <a:p>
            <a:pPr>
              <a:spcBef>
                <a:spcPts val="0"/>
              </a:spcBef>
            </a:pPr>
            <a:r>
              <a:rPr lang="lv-LV" sz="1700" dirty="0"/>
              <a:t>Nagle, Ē. bioloģija vidusskolai, </a:t>
            </a:r>
            <a:r>
              <a:rPr lang="lv-LV" sz="1700" dirty="0" err="1"/>
              <a:t>Lielvārds</a:t>
            </a:r>
            <a:r>
              <a:rPr lang="lv-LV" sz="1700" dirty="0"/>
              <a:t>, 2008, 392 lpp., ISBN 978-9984-11-272-5</a:t>
            </a:r>
          </a:p>
          <a:p>
            <a:pPr>
              <a:spcBef>
                <a:spcPts val="0"/>
              </a:spcBef>
            </a:pPr>
            <a:endParaRPr lang="lv-LV" sz="1700" dirty="0"/>
          </a:p>
          <a:p>
            <a:pPr>
              <a:spcBef>
                <a:spcPts val="0"/>
              </a:spcBef>
            </a:pPr>
            <a:r>
              <a:rPr lang="lv-LV" sz="1700" dirty="0"/>
              <a:t>Sausiņa, L. Bioloģija vidusskolai 1.daļa, Apgāds Zvaigzne ABC, 2008, 207 lpp., ISBN 978-9984-40-685-5</a:t>
            </a:r>
          </a:p>
          <a:p>
            <a:pPr>
              <a:spcBef>
                <a:spcPts val="0"/>
              </a:spcBef>
            </a:pPr>
            <a:endParaRPr lang="lv-LV" sz="1700" dirty="0"/>
          </a:p>
          <a:p>
            <a:pPr>
              <a:spcBef>
                <a:spcPts val="0"/>
              </a:spcBef>
            </a:pPr>
            <a:r>
              <a:rPr lang="lv-LV" sz="1700" dirty="0"/>
              <a:t>Sausiņa, L. Bioloģija vidusskolai 2.daļa, Apgāds Zvaigzne ABC, 2008, 192 lpp., ISBN 978-9934-0-0299-1</a:t>
            </a:r>
          </a:p>
          <a:p>
            <a:pPr>
              <a:spcBef>
                <a:spcPts val="0"/>
              </a:spcBef>
            </a:pPr>
            <a:endParaRPr lang="lv-LV" sz="1700" dirty="0"/>
          </a:p>
          <a:p>
            <a:pPr>
              <a:spcBef>
                <a:spcPts val="0"/>
              </a:spcBef>
            </a:pPr>
            <a:r>
              <a:rPr lang="lv-LV" sz="1700" dirty="0"/>
              <a:t>Sausiņa, L. Bioloģija vidusskolai 3.daļa, Apgāds Zvaigzne ABC, 2009, 192 lpp., ISBN 978-9934-0-0517-6</a:t>
            </a:r>
          </a:p>
          <a:p>
            <a:pPr>
              <a:spcBef>
                <a:spcPts val="0"/>
              </a:spcBef>
            </a:pPr>
            <a:endParaRPr lang="lv-LV" sz="1700" dirty="0"/>
          </a:p>
          <a:p>
            <a:pPr>
              <a:spcBef>
                <a:spcPts val="0"/>
              </a:spcBef>
            </a:pPr>
            <a:r>
              <a:rPr lang="lv-LV" sz="1700" dirty="0"/>
              <a:t>Sausiņa, L., Bioloģija vidusskolai 4.daļa, Apgāds Zvaigzne ABC, 2010, 192 lpp., ISBN 978-9934-0-0621-0</a:t>
            </a:r>
          </a:p>
          <a:p>
            <a:pPr>
              <a:spcBef>
                <a:spcPts val="0"/>
              </a:spcBef>
            </a:pPr>
            <a:endParaRPr lang="lv-LV" sz="1700" dirty="0"/>
          </a:p>
          <a:p>
            <a:pPr>
              <a:spcBef>
                <a:spcPts val="0"/>
              </a:spcBef>
            </a:pPr>
            <a:endParaRPr lang="lv-LV" sz="1700" dirty="0">
              <a:hlinkClick r:id="rId4"/>
            </a:endParaRPr>
          </a:p>
          <a:p>
            <a:pPr>
              <a:spcBef>
                <a:spcPts val="0"/>
              </a:spcBef>
            </a:pPr>
            <a:endParaRPr lang="lv-LV" sz="1700" dirty="0">
              <a:hlinkClick r:id="rId4"/>
            </a:endParaRPr>
          </a:p>
          <a:p>
            <a:pPr>
              <a:spcBef>
                <a:spcPts val="0"/>
              </a:spcBef>
            </a:pPr>
            <a:endParaRPr lang="lv-LV" sz="1700" dirty="0"/>
          </a:p>
          <a:p>
            <a:pPr>
              <a:spcBef>
                <a:spcPts val="0"/>
              </a:spcBef>
            </a:pPr>
            <a:endParaRPr lang="lv-LV" altLang="lv-LV" sz="1700" dirty="0">
              <a:ea typeface="MS PGothic" panose="020B0600070205080204" pitchFamily="34" charset="-128"/>
            </a:endParaRPr>
          </a:p>
        </p:txBody>
      </p:sp>
      <p:sp>
        <p:nvSpPr>
          <p:cNvPr id="9" name="Text Placeholder 6">
            <a:extLst>
              <a:ext uri="{FF2B5EF4-FFF2-40B4-BE49-F238E27FC236}">
                <a16:creationId xmlns:a16="http://schemas.microsoft.com/office/drawing/2014/main" id="{F35CECD4-C675-496E-9D48-D33F50524B5D}"/>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0" name="Text Placeholder 7">
            <a:extLst>
              <a:ext uri="{FF2B5EF4-FFF2-40B4-BE49-F238E27FC236}">
                <a16:creationId xmlns:a16="http://schemas.microsoft.com/office/drawing/2014/main" id="{10911585-5670-4E05-B233-8FD8877A39A9}"/>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pic>
        <p:nvPicPr>
          <p:cNvPr id="7" name="Picture 6">
            <a:extLst>
              <a:ext uri="{FF2B5EF4-FFF2-40B4-BE49-F238E27FC236}">
                <a16:creationId xmlns:a16="http://schemas.microsoft.com/office/drawing/2014/main" id="{FE615F32-45F6-4169-8A91-D5DEB2404CD9}"/>
              </a:ext>
            </a:extLst>
          </p:cNvPr>
          <p:cNvPicPr>
            <a:picLocks noChangeAspect="1"/>
          </p:cNvPicPr>
          <p:nvPr/>
        </p:nvPicPr>
        <p:blipFill>
          <a:blip r:embed="rId5"/>
          <a:stretch>
            <a:fillRect/>
          </a:stretch>
        </p:blipFill>
        <p:spPr>
          <a:xfrm>
            <a:off x="305420" y="0"/>
            <a:ext cx="1856489" cy="1877734"/>
          </a:xfrm>
          <a:prstGeom prst="rect">
            <a:avLst/>
          </a:prstGeom>
        </p:spPr>
      </p:pic>
      <p:sp>
        <p:nvSpPr>
          <p:cNvPr id="8" name="Slide Number Placeholder 5">
            <a:extLst>
              <a:ext uri="{FF2B5EF4-FFF2-40B4-BE49-F238E27FC236}">
                <a16:creationId xmlns:a16="http://schemas.microsoft.com/office/drawing/2014/main" id="{57BDFD8B-E912-4C14-B2A6-B24D2A44860B}"/>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91</a:t>
            </a:fld>
            <a:endParaRPr lang="en-US" altLang="lv-LV"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09907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5D56AC-541C-441C-916C-0D7AABBAC1E2}"/>
              </a:ext>
            </a:extLst>
          </p:cNvPr>
          <p:cNvSpPr>
            <a:spLocks noGrp="1"/>
          </p:cNvSpPr>
          <p:nvPr>
            <p:ph sz="half" idx="1"/>
          </p:nvPr>
        </p:nvSpPr>
        <p:spPr>
          <a:xfrm>
            <a:off x="1584251" y="2384470"/>
            <a:ext cx="8105181" cy="3537073"/>
          </a:xfrm>
          <a:ln>
            <a:solidFill>
              <a:srgbClr val="6D8838"/>
            </a:solidFill>
          </a:ln>
        </p:spPr>
        <p:txBody>
          <a:bodyPr>
            <a:normAutofit/>
          </a:bodyPr>
          <a:lstStyle/>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lgn="ctr">
              <a:buNone/>
            </a:pPr>
            <a:r>
              <a:rPr lang="lv-LV" sz="3200" b="1" dirty="0"/>
              <a:t>Enerģijas nezūdamības likums darbojas arī bioloģijā!</a:t>
            </a:r>
          </a:p>
        </p:txBody>
      </p:sp>
      <p:sp>
        <p:nvSpPr>
          <p:cNvPr id="11" name="Text Placeholder 10">
            <a:extLst>
              <a:ext uri="{FF2B5EF4-FFF2-40B4-BE49-F238E27FC236}">
                <a16:creationId xmlns:a16="http://schemas.microsoft.com/office/drawing/2014/main" id="{501C68C8-8861-4877-8B88-261315FBE275}"/>
              </a:ext>
            </a:extLst>
          </p:cNvPr>
          <p:cNvSpPr>
            <a:spLocks noGrp="1"/>
          </p:cNvSpPr>
          <p:nvPr>
            <p:ph type="body" sz="quarter" idx="16"/>
          </p:nvPr>
        </p:nvSpPr>
        <p:spPr>
          <a:xfrm>
            <a:off x="2707916" y="1850225"/>
            <a:ext cx="2895600" cy="534987"/>
          </a:xfrm>
        </p:spPr>
        <p:txBody>
          <a:bodyPr/>
          <a:lstStyle/>
          <a:p>
            <a:r>
              <a:rPr lang="lv-LV" dirty="0"/>
              <a:t>Skolotājiem</a:t>
            </a:r>
          </a:p>
        </p:txBody>
      </p:sp>
      <p:sp>
        <p:nvSpPr>
          <p:cNvPr id="12" name="Text Placeholder 11">
            <a:extLst>
              <a:ext uri="{FF2B5EF4-FFF2-40B4-BE49-F238E27FC236}">
                <a16:creationId xmlns:a16="http://schemas.microsoft.com/office/drawing/2014/main" id="{2F461082-C6C6-4BC4-B466-7FA6CF5523C8}"/>
              </a:ext>
            </a:extLst>
          </p:cNvPr>
          <p:cNvSpPr>
            <a:spLocks noGrp="1"/>
          </p:cNvSpPr>
          <p:nvPr>
            <p:ph type="body" sz="quarter" idx="17"/>
          </p:nvPr>
        </p:nvSpPr>
        <p:spPr>
          <a:xfrm>
            <a:off x="7187698" y="1849483"/>
            <a:ext cx="2971800" cy="534987"/>
          </a:xfrm>
          <a:noFill/>
        </p:spPr>
        <p:txBody>
          <a:bodyPr/>
          <a:lstStyle/>
          <a:p>
            <a:r>
              <a:rPr lang="lv-LV" dirty="0"/>
              <a:t>Skolēniem</a:t>
            </a:r>
          </a:p>
        </p:txBody>
      </p:sp>
      <p:sp>
        <p:nvSpPr>
          <p:cNvPr id="9" name="Title 1">
            <a:extLst>
              <a:ext uri="{FF2B5EF4-FFF2-40B4-BE49-F238E27FC236}">
                <a16:creationId xmlns:a16="http://schemas.microsoft.com/office/drawing/2014/main" id="{28E87D10-718F-476D-B7B7-71B2E90F0C72}"/>
              </a:ext>
            </a:extLst>
          </p:cNvPr>
          <p:cNvSpPr txBox="1">
            <a:spLocks/>
          </p:cNvSpPr>
          <p:nvPr/>
        </p:nvSpPr>
        <p:spPr>
          <a:xfrm>
            <a:off x="2284628" y="566318"/>
            <a:ext cx="5089565" cy="103663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lv-LV" sz="2400" b="1" dirty="0">
                <a:latin typeface="Verdana" panose="020B0604030504040204" pitchFamily="34" charset="0"/>
                <a:ea typeface="Verdana" panose="020B0604030504040204" pitchFamily="34" charset="0"/>
              </a:rPr>
              <a:t>Paldies par uzmanību!</a:t>
            </a:r>
          </a:p>
        </p:txBody>
      </p:sp>
      <p:sp>
        <p:nvSpPr>
          <p:cNvPr id="17" name="Text Placeholder 6">
            <a:extLst>
              <a:ext uri="{FF2B5EF4-FFF2-40B4-BE49-F238E27FC236}">
                <a16:creationId xmlns:a16="http://schemas.microsoft.com/office/drawing/2014/main" id="{AD4FF1C9-F41C-4BD8-A306-97931F1E8D48}"/>
              </a:ext>
            </a:extLst>
          </p:cNvPr>
          <p:cNvSpPr>
            <a:spLocks noGrp="1"/>
          </p:cNvSpPr>
          <p:nvPr>
            <p:ph type="body" sz="quarter" idx="10"/>
          </p:nvPr>
        </p:nvSpPr>
        <p:spPr>
          <a:xfrm>
            <a:off x="1764890" y="6445045"/>
            <a:ext cx="1981200" cy="304800"/>
          </a:xfrm>
        </p:spPr>
        <p:txBody>
          <a:bodyPr/>
          <a:lstStyle/>
          <a:p>
            <a:r>
              <a:rPr lang="lv-LV" dirty="0"/>
              <a:t>30.10.2021.</a:t>
            </a:r>
          </a:p>
        </p:txBody>
      </p:sp>
      <p:sp>
        <p:nvSpPr>
          <p:cNvPr id="18" name="Text Placeholder 7">
            <a:extLst>
              <a:ext uri="{FF2B5EF4-FFF2-40B4-BE49-F238E27FC236}">
                <a16:creationId xmlns:a16="http://schemas.microsoft.com/office/drawing/2014/main" id="{607E6667-2303-49B5-9F0C-1480D25FA4F4}"/>
              </a:ext>
            </a:extLst>
          </p:cNvPr>
          <p:cNvSpPr>
            <a:spLocks noGrp="1"/>
          </p:cNvSpPr>
          <p:nvPr>
            <p:ph type="body" sz="quarter" idx="12"/>
          </p:nvPr>
        </p:nvSpPr>
        <p:spPr>
          <a:xfrm>
            <a:off x="3259393" y="6445045"/>
            <a:ext cx="3657600" cy="304800"/>
          </a:xfrm>
        </p:spPr>
        <p:txBody>
          <a:bodyPr>
            <a:normAutofit fontScale="92500"/>
          </a:bodyPr>
          <a:lstStyle/>
          <a:p>
            <a:r>
              <a:rPr lang="lv-LV" dirty="0"/>
              <a:t>Kā sagatavoties centralizētajam eksāmenam bioloģijā?</a:t>
            </a:r>
          </a:p>
        </p:txBody>
      </p:sp>
      <p:sp>
        <p:nvSpPr>
          <p:cNvPr id="19" name="Slide Number Placeholder 5">
            <a:extLst>
              <a:ext uri="{FF2B5EF4-FFF2-40B4-BE49-F238E27FC236}">
                <a16:creationId xmlns:a16="http://schemas.microsoft.com/office/drawing/2014/main" id="{AE61CE44-23D1-45D8-8D50-839CD5DF3AEA}"/>
              </a:ext>
            </a:extLst>
          </p:cNvPr>
          <p:cNvSpPr txBox="1">
            <a:spLocks/>
          </p:cNvSpPr>
          <p:nvPr/>
        </p:nvSpPr>
        <p:spPr>
          <a:xfrm>
            <a:off x="11493794" y="6445045"/>
            <a:ext cx="698205" cy="304800"/>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D270D99-7830-4594-92C7-3F25DEBE663D}" type="slidenum">
              <a:rPr lang="en-US" altLang="lv-LV" sz="900">
                <a:latin typeface="Verdana" panose="020B0604030504040204" pitchFamily="34" charset="0"/>
                <a:ea typeface="Verdana" panose="020B0604030504040204" pitchFamily="34" charset="0"/>
              </a:rPr>
              <a:pPr>
                <a:defRPr/>
              </a:pPr>
              <a:t>92</a:t>
            </a:fld>
            <a:endParaRPr lang="en-US" altLang="lv-LV" sz="900" dirty="0">
              <a:latin typeface="Verdana" panose="020B0604030504040204" pitchFamily="34" charset="0"/>
              <a:ea typeface="Verdana" panose="020B0604030504040204" pitchFamily="34" charset="0"/>
            </a:endParaRPr>
          </a:p>
        </p:txBody>
      </p:sp>
      <p:pic>
        <p:nvPicPr>
          <p:cNvPr id="20" name="Graphic 19" descr="Classroom">
            <a:extLst>
              <a:ext uri="{FF2B5EF4-FFF2-40B4-BE49-F238E27FC236}">
                <a16:creationId xmlns:a16="http://schemas.microsoft.com/office/drawing/2014/main" id="{BA04767F-20A7-44CE-9BB2-36630E3FE8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1909" y="2343279"/>
            <a:ext cx="1187162" cy="1187162"/>
          </a:xfrm>
          <a:prstGeom prst="rect">
            <a:avLst/>
          </a:prstGeom>
        </p:spPr>
      </p:pic>
      <p:pic>
        <p:nvPicPr>
          <p:cNvPr id="21" name="Graphic 20" descr="Person eating">
            <a:extLst>
              <a:ext uri="{FF2B5EF4-FFF2-40B4-BE49-F238E27FC236}">
                <a16:creationId xmlns:a16="http://schemas.microsoft.com/office/drawing/2014/main" id="{0F894D08-FAAD-4227-BDF0-23AA7F3A6F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459793" y="2514367"/>
            <a:ext cx="914400" cy="914400"/>
          </a:xfrm>
          <a:prstGeom prst="rect">
            <a:avLst/>
          </a:prstGeom>
        </p:spPr>
      </p:pic>
      <p:pic>
        <p:nvPicPr>
          <p:cNvPr id="22" name="Graphic 21" descr="Person eating">
            <a:extLst>
              <a:ext uri="{FF2B5EF4-FFF2-40B4-BE49-F238E27FC236}">
                <a16:creationId xmlns:a16="http://schemas.microsoft.com/office/drawing/2014/main" id="{B781B04D-5F78-494D-9A10-0B1338B2F5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351826" y="2514367"/>
            <a:ext cx="914400" cy="914400"/>
          </a:xfrm>
          <a:prstGeom prst="rect">
            <a:avLst/>
          </a:prstGeom>
        </p:spPr>
      </p:pic>
      <p:pic>
        <p:nvPicPr>
          <p:cNvPr id="2" name="Picture 1">
            <a:extLst>
              <a:ext uri="{FF2B5EF4-FFF2-40B4-BE49-F238E27FC236}">
                <a16:creationId xmlns:a16="http://schemas.microsoft.com/office/drawing/2014/main" id="{0B71BC2D-5290-484D-A323-F6409F6978F5}"/>
              </a:ext>
            </a:extLst>
          </p:cNvPr>
          <p:cNvPicPr>
            <a:picLocks noChangeAspect="1"/>
          </p:cNvPicPr>
          <p:nvPr/>
        </p:nvPicPr>
        <p:blipFill>
          <a:blip r:embed="rId7"/>
          <a:stretch>
            <a:fillRect/>
          </a:stretch>
        </p:blipFill>
        <p:spPr>
          <a:xfrm>
            <a:off x="305420" y="0"/>
            <a:ext cx="1856489" cy="1877734"/>
          </a:xfrm>
          <a:prstGeom prst="rect">
            <a:avLst/>
          </a:prstGeom>
        </p:spPr>
      </p:pic>
    </p:spTree>
    <p:extLst>
      <p:ext uri="{BB962C8B-B14F-4D97-AF65-F5344CB8AC3E}">
        <p14:creationId xmlns:p14="http://schemas.microsoft.com/office/powerpoint/2010/main" val="3680440037"/>
      </p:ext>
    </p:extLst>
  </p:cSld>
  <p:clrMapOvr>
    <a:masterClrMapping/>
  </p:clrMapOvr>
  <mc:AlternateContent xmlns:mc="http://schemas.openxmlformats.org/markup-compatibility/2006" xmlns:p14="http://schemas.microsoft.com/office/powerpoint/2010/main">
    <mc:Choice Requires="p14">
      <p:transition spd="slow" p14:dur="2000" advTm="38141"/>
    </mc:Choice>
    <mc:Fallback xmlns="">
      <p:transition spd="slow" advTm="3814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7"/>
</p:tagLst>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10661</TotalTime>
  <Words>14386</Words>
  <Application>Microsoft Office PowerPoint</Application>
  <PresentationFormat>Platekrāna</PresentationFormat>
  <Paragraphs>1963</Paragraphs>
  <Slides>92</Slides>
  <Notes>92</Notes>
  <HiddenSlides>0</HiddenSlides>
  <MMClips>0</MMClips>
  <ScaleCrop>false</ScaleCrop>
  <HeadingPairs>
    <vt:vector size="6" baseType="variant">
      <vt:variant>
        <vt:lpstr>Lietotie fonti</vt:lpstr>
      </vt:variant>
      <vt:variant>
        <vt:i4>5</vt:i4>
      </vt:variant>
      <vt:variant>
        <vt:lpstr>Dizains</vt:lpstr>
      </vt:variant>
      <vt:variant>
        <vt:i4>3</vt:i4>
      </vt:variant>
      <vt:variant>
        <vt:lpstr>Slaidu virsraksti</vt:lpstr>
      </vt:variant>
      <vt:variant>
        <vt:i4>92</vt:i4>
      </vt:variant>
    </vt:vector>
  </HeadingPairs>
  <TitlesOfParts>
    <vt:vector size="100" baseType="lpstr">
      <vt:lpstr>Arial</vt:lpstr>
      <vt:lpstr>Calibri</vt:lpstr>
      <vt:lpstr>Calibri Light</vt:lpstr>
      <vt:lpstr>Times New Roman</vt:lpstr>
      <vt:lpstr>Verdana</vt:lpstr>
      <vt:lpstr>89_Prezentacija_templateLV</vt:lpstr>
      <vt:lpstr>90_Prezentacija_templateLV</vt:lpstr>
      <vt:lpstr>Office Theme</vt:lpstr>
      <vt:lpstr>Metodiskie ieteikumi sagatavošanās organizēšanai 2021./2022.mācību gada  centralizētajam eksāmenam bioloģijā</vt:lpstr>
      <vt:lpstr>PowerPoint prezentācija</vt:lpstr>
      <vt:lpstr>PowerPoint prezentācija</vt:lpstr>
      <vt:lpstr>PowerPoint prezentācija</vt:lpstr>
      <vt:lpstr>PowerPoint prezentācija</vt:lpstr>
      <vt:lpstr>Eksāmena daļas </vt:lpstr>
      <vt:lpstr>Kā tiek veidots eksāmena uzdevumu saturs?</vt:lpstr>
      <vt:lpstr>Bioloģijas obligātā mācību satura apguves prasību indikatori. Piemērs</vt:lpstr>
      <vt:lpstr>Bioloģijas obligātā mācību satura apguves prasību indikatori. Piemērs</vt:lpstr>
      <vt:lpstr>Bioloģijas obligātā mācību satura apguves prasību indikatori. Piemērs</vt:lpstr>
      <vt:lpstr>Bioloģijas obligātā mācību satura apguves prasību indikatori. Piemērs</vt:lpstr>
      <vt:lpstr>PowerPoint prezentācija</vt:lpstr>
      <vt:lpstr>Bioloģijas mācību satura īpatsvars eksāmena 1.daļā</vt:lpstr>
      <vt:lpstr>Eksāmena 1.daļas saturs un uzdevumu veidi</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Kas palīdz sagatavoties eksāmena 2.daļai? </vt:lpstr>
      <vt:lpstr>PowerPoint prezentācija</vt:lpstr>
      <vt:lpstr>PowerPoint prezentācija</vt:lpstr>
      <vt:lpstr>PowerPoint prezentācija</vt:lpstr>
      <vt:lpstr>PowerPoint prezentācija</vt:lpstr>
      <vt:lpstr>Kā tika vērtētas šī uzdevuma atbildes? </vt:lpstr>
      <vt:lpstr>PowerPoint prezentācija</vt:lpstr>
      <vt:lpstr>PowerPoint prezentācija</vt:lpstr>
      <vt:lpstr>PowerPoint prezentācija</vt:lpstr>
      <vt:lpstr>PowerPoint prezentācija</vt:lpstr>
      <vt:lpstr>PowerPoint prezentācija</vt:lpstr>
      <vt:lpstr>Kas palīdz sagatavoties eksāmena 2.daļai?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Kas palīdz sagatavoties eksāmena 2.daļai? </vt:lpstr>
      <vt:lpstr>Kas palīdz sagatavoties eksāmena 2.daļai? </vt:lpstr>
      <vt:lpstr>Kas palīdz sagatavoties eksāmena 2.daļai? </vt:lpstr>
      <vt:lpstr>PowerPoint prezentācija</vt:lpstr>
      <vt:lpstr>Kā attīstīt prasmi sasaistīt vairākos veidos doto informāciju? </vt:lpstr>
      <vt:lpstr>PowerPoint prezentācija</vt:lpstr>
      <vt:lpstr>2.daļas uzdevumos nepieciešamās prasmes</vt:lpstr>
      <vt:lpstr>PowerPoint prezentācija</vt:lpstr>
      <vt:lpstr>2.daļas uzdevumos nepieciešamās prasmes</vt:lpstr>
      <vt:lpstr>2.daļas uzdevumos nepieciešamās prasmes</vt:lpstr>
      <vt:lpstr>2.daļas uzdevumos nepieciešamās prasmes</vt:lpstr>
      <vt:lpstr>2.daļas uzdevumos nepieciešamās prasmes</vt:lpstr>
      <vt:lpstr>2.daļas uzdevumos nepieciešamās prasmes</vt:lpstr>
      <vt:lpstr>2.daļas uzdevumos nepieciešamās prasmes</vt:lpstr>
      <vt:lpstr>PowerPoint prezentācija</vt:lpstr>
      <vt:lpstr>Kādi ir tipiskākie uzdevumi par pētniecību eksāmena 2.daļā?</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Kvalitatīva snieguma veiksmes atslēgas  </vt:lpstr>
      <vt:lpstr>Resursi par centralizētajiem eksāmeniem </vt:lpstr>
      <vt:lpstr>Resursi pamatzināšanu un prasmju apguvei </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Austris Cabelis</cp:lastModifiedBy>
  <cp:revision>233</cp:revision>
  <dcterms:created xsi:type="dcterms:W3CDTF">2021-10-23T05:06:02Z</dcterms:created>
  <dcterms:modified xsi:type="dcterms:W3CDTF">2021-11-08T18:54:49Z</dcterms:modified>
</cp:coreProperties>
</file>